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esa" initials="O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47" autoAdjust="0"/>
    <p:restoredTop sz="91412" autoAdjust="0"/>
  </p:normalViewPr>
  <p:slideViewPr>
    <p:cSldViewPr snapToGrid="0">
      <p:cViewPr varScale="1">
        <p:scale>
          <a:sx n="106" d="100"/>
          <a:sy n="106" d="100"/>
        </p:scale>
        <p:origin x="65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7F613-AE63-4D00-9C88-67A8EF7F46B9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5CBDF-1E51-4635-B086-63CF305D4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842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0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1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70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1749"/>
            <a:ext cx="10515600" cy="48446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1302106"/>
            <a:ext cx="12192000" cy="731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50" name="Picture 2" descr="http://sites.sg.rit.edu/spex/wp-content/uploads/sites/9/2014/08/g31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883" y="100884"/>
            <a:ext cx="1126401" cy="112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89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http://sites.sg.rit.edu/spex/wp-content/uploads/sites/9/2014/08/g31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883" y="100884"/>
            <a:ext cx="1126401" cy="112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96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0" y="1302106"/>
            <a:ext cx="12192000" cy="731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http://sites.sg.rit.edu/spex/wp-content/uploads/sites/9/2014/08/g31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883" y="100884"/>
            <a:ext cx="1126401" cy="112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54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0" y="1302106"/>
            <a:ext cx="12192000" cy="731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1" name="Picture 2" descr="http://sites.sg.rit.edu/spex/wp-content/uploads/sites/9/2014/08/g31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883" y="100884"/>
            <a:ext cx="1126401" cy="112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731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0" y="1302106"/>
            <a:ext cx="12192000" cy="731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7" name="Picture 2" descr="http://sites.sg.rit.edu/spex/wp-content/uploads/sites/9/2014/08/g31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883" y="100884"/>
            <a:ext cx="1126401" cy="112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188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61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5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2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  <a:alpha val="77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0047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4B3E2-DDE3-4ADC-8EA3-49ACFCA7A660}" type="datetimeFigureOut">
              <a:rPr lang="en-US" smtClean="0"/>
              <a:t>3/5/2016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13BA-D564-47E0-93F4-DFB7E91BBBA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311900"/>
            <a:ext cx="12192000" cy="5461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5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5cRb0xvPJ2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8179" y="950913"/>
            <a:ext cx="9764111" cy="2387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RIT </a:t>
            </a:r>
            <a:r>
              <a:rPr lang="en-US" b="1" dirty="0"/>
              <a:t>Space Exploration Group (SPEX</a:t>
            </a:r>
            <a:r>
              <a:rPr lang="en-US" b="1" dirty="0" smtClean="0"/>
              <a:t>)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0813" y="4548648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/>
              <a:t>ADCS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/>
              <a:t>Attitude Determination and Control System</a:t>
            </a:r>
          </a:p>
        </p:txBody>
      </p:sp>
      <p:pic>
        <p:nvPicPr>
          <p:cNvPr id="1030" name="Picture 6" descr="http://sites.sg.rit.edu/spex/wp-content/uploads/sites/9/2014/08/g31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286" y="2951572"/>
            <a:ext cx="3189427" cy="319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45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Create a single DOF Control Moment gyroscope </a:t>
            </a:r>
            <a:r>
              <a:rPr lang="en-US" sz="1400" dirty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www.youtube.com/watch?v=5cRb0xvPJ2M</a:t>
            </a:r>
            <a:r>
              <a:rPr lang="en-US" sz="1400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Test bed for control system development</a:t>
            </a:r>
          </a:p>
          <a:p>
            <a:pPr lvl="1"/>
            <a:r>
              <a:rPr lang="en-US" dirty="0" smtClean="0"/>
              <a:t>Validate </a:t>
            </a:r>
            <a:r>
              <a:rPr lang="en-US" dirty="0" err="1" smtClean="0"/>
              <a:t>Matlab</a:t>
            </a:r>
            <a:r>
              <a:rPr lang="en-US" dirty="0" smtClean="0"/>
              <a:t> Simulations</a:t>
            </a:r>
            <a:endParaRPr lang="en-US" dirty="0"/>
          </a:p>
          <a:p>
            <a:r>
              <a:rPr lang="en-US" dirty="0" smtClean="0"/>
              <a:t>Develop CMG control system</a:t>
            </a:r>
          </a:p>
          <a:p>
            <a:pPr lvl="1"/>
            <a:r>
              <a:rPr lang="en-US" dirty="0" smtClean="0"/>
              <a:t>Use MSP430</a:t>
            </a:r>
          </a:p>
          <a:p>
            <a:pPr lvl="1"/>
            <a:r>
              <a:rPr lang="en-US" dirty="0" smtClean="0"/>
              <a:t>Position control</a:t>
            </a:r>
          </a:p>
          <a:p>
            <a:pPr lvl="1"/>
            <a:r>
              <a:rPr lang="en-US" dirty="0" smtClean="0"/>
              <a:t>Disturbance rejection</a:t>
            </a:r>
          </a:p>
          <a:p>
            <a:pPr lvl="1"/>
            <a:r>
              <a:rPr lang="en-US" dirty="0" smtClean="0"/>
              <a:t>Motor Desaturation</a:t>
            </a:r>
            <a:endParaRPr lang="en-US" dirty="0"/>
          </a:p>
          <a:p>
            <a:r>
              <a:rPr lang="en-US" dirty="0" smtClean="0"/>
              <a:t>Current State</a:t>
            </a:r>
          </a:p>
          <a:p>
            <a:pPr lvl="1"/>
            <a:r>
              <a:rPr lang="en-US" dirty="0" smtClean="0"/>
              <a:t>Most components machined</a:t>
            </a:r>
          </a:p>
          <a:p>
            <a:pPr lvl="1"/>
            <a:r>
              <a:rPr lang="en-US" dirty="0" smtClean="0"/>
              <a:t>Ordering final components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00473"/>
            <a:ext cx="10515600" cy="1325563"/>
          </a:xfrm>
        </p:spPr>
        <p:txBody>
          <a:bodyPr/>
          <a:lstStyle/>
          <a:p>
            <a:r>
              <a:rPr lang="en-US" dirty="0" smtClean="0"/>
              <a:t>Control Moment Gyro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286" y="2226728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1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Magnetorquer</a:t>
            </a:r>
            <a:r>
              <a:rPr lang="en-US" dirty="0" smtClean="0"/>
              <a:t>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</a:t>
            </a:r>
            <a:r>
              <a:rPr lang="en-US" dirty="0" err="1"/>
              <a:t>M</a:t>
            </a:r>
            <a:r>
              <a:rPr lang="en-US" dirty="0" err="1" smtClean="0"/>
              <a:t>agnetorquer</a:t>
            </a:r>
            <a:r>
              <a:rPr lang="en-US" dirty="0" smtClean="0"/>
              <a:t> Demo for Imagine RIT</a:t>
            </a:r>
            <a:endParaRPr lang="en-US" dirty="0" smtClean="0"/>
          </a:p>
          <a:p>
            <a:pPr lvl="1"/>
            <a:r>
              <a:rPr lang="en-US" dirty="0" smtClean="0"/>
              <a:t>Demonstrate attitude control using earth’s magnetic field</a:t>
            </a:r>
          </a:p>
          <a:p>
            <a:pPr lvl="1"/>
            <a:r>
              <a:rPr lang="en-US" dirty="0" smtClean="0"/>
              <a:t>Create test bed for attitude control systems</a:t>
            </a:r>
          </a:p>
          <a:p>
            <a:pPr lvl="1"/>
            <a:r>
              <a:rPr lang="en-US" dirty="0" smtClean="0"/>
              <a:t>Create first generation system that can be improved for 1U CubeSat</a:t>
            </a:r>
            <a:endParaRPr lang="en-US" dirty="0" smtClean="0"/>
          </a:p>
          <a:p>
            <a:r>
              <a:rPr lang="en-US" dirty="0" smtClean="0"/>
              <a:t>Work to be done:</a:t>
            </a:r>
          </a:p>
          <a:p>
            <a:pPr lvl="1"/>
            <a:r>
              <a:rPr lang="en-US" dirty="0" smtClean="0"/>
              <a:t>Finish choosing components</a:t>
            </a:r>
          </a:p>
          <a:p>
            <a:pPr lvl="1"/>
            <a:r>
              <a:rPr lang="en-US" dirty="0" smtClean="0"/>
              <a:t>Order parts for system</a:t>
            </a:r>
          </a:p>
          <a:p>
            <a:pPr lvl="1"/>
            <a:r>
              <a:rPr lang="en-US" dirty="0" smtClean="0"/>
              <a:t>Assemble </a:t>
            </a:r>
            <a:r>
              <a:rPr lang="en-US" dirty="0" err="1" smtClean="0"/>
              <a:t>magnetorquers</a:t>
            </a:r>
            <a:r>
              <a:rPr lang="en-US" dirty="0" smtClean="0"/>
              <a:t> &amp; supporting circuitry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81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GMAT/STK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Capabilities of Orbital Software</a:t>
            </a:r>
            <a:endParaRPr lang="en-US" dirty="0" smtClean="0"/>
          </a:p>
          <a:p>
            <a:pPr lvl="1"/>
            <a:r>
              <a:rPr lang="en-US" dirty="0" smtClean="0"/>
              <a:t>Learn how to incorporate orbital information into attitude simulations</a:t>
            </a:r>
            <a:endParaRPr lang="en-US" dirty="0" smtClean="0"/>
          </a:p>
          <a:p>
            <a:r>
              <a:rPr lang="en-US" dirty="0" smtClean="0"/>
              <a:t>Begin building attitude simulations</a:t>
            </a:r>
            <a:endParaRPr lang="en-US" dirty="0" smtClean="0"/>
          </a:p>
          <a:p>
            <a:pPr lvl="1"/>
            <a:r>
              <a:rPr lang="en-US" dirty="0" smtClean="0"/>
              <a:t>Simulate </a:t>
            </a:r>
            <a:r>
              <a:rPr lang="en-US" dirty="0" smtClean="0"/>
              <a:t>C</a:t>
            </a:r>
            <a:r>
              <a:rPr lang="en-US" dirty="0" smtClean="0"/>
              <a:t>ubeSat rotation in orbit</a:t>
            </a:r>
          </a:p>
          <a:p>
            <a:pPr lvl="1"/>
            <a:r>
              <a:rPr lang="en-US" dirty="0" smtClean="0"/>
              <a:t>Account for disturbance torques</a:t>
            </a:r>
          </a:p>
          <a:p>
            <a:pPr lvl="1"/>
            <a:r>
              <a:rPr lang="en-US" dirty="0" smtClean="0"/>
              <a:t>Account for </a:t>
            </a:r>
            <a:r>
              <a:rPr lang="en-US" dirty="0" err="1" smtClean="0"/>
              <a:t>Magnetorquer</a:t>
            </a:r>
            <a:r>
              <a:rPr lang="en-US" dirty="0" smtClean="0"/>
              <a:t> torques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9876</TotalTime>
  <Words>139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RIT Space Exploration Group (SPEX) </vt:lpstr>
      <vt:lpstr>Control Moment Gyro</vt:lpstr>
      <vt:lpstr>Magnetorquer Demo</vt:lpstr>
      <vt:lpstr>GMAT/STK Simulation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RIT Space Exploration Group (SPEX)</dc:title>
  <dc:creator>Oesa</dc:creator>
  <cp:lastModifiedBy>PAUL CURTIN (RIT Student)</cp:lastModifiedBy>
  <cp:revision>222</cp:revision>
  <dcterms:created xsi:type="dcterms:W3CDTF">2014-09-24T23:36:27Z</dcterms:created>
  <dcterms:modified xsi:type="dcterms:W3CDTF">2016-03-05T15:46:03Z</dcterms:modified>
</cp:coreProperties>
</file>