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0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41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84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9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52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12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0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49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98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45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74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3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1A701-AEF5-416D-B7DA-C7EADB78E497}" type="datetimeFigureOut">
              <a:rPr lang="en-US" smtClean="0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24414-11C9-40F4-87DE-1E13B4A2B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00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660" y="-86188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Nasalization Rg" panose="020B0604020202020204" pitchFamily="34" charset="0"/>
              </a:rPr>
              <a:t>Atmospheric Re-Entry</a:t>
            </a:r>
            <a:endParaRPr lang="en-US" dirty="0">
              <a:solidFill>
                <a:schemeClr val="bg1"/>
              </a:solidFill>
              <a:latin typeface="Nasalization Rg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Nasalization Rg" panose="020B0604020202020204" pitchFamily="34" charset="0"/>
              </a:rPr>
              <a:t>Goal: To re-enter the CubeSat into the atmosphere and survive re-entry and hit the ground without any deceleration from parachute, the main deceleration will be in the upper atmosphere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Nasalization Rg" panose="020B0604020202020204" pitchFamily="34" charset="0"/>
              </a:rPr>
              <a:t>Have the International Space Station launch a cube satellite into low earth orbit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Nasalization Rg" panose="020B0604020202020204" pitchFamily="34" charset="0"/>
              </a:rPr>
              <a:t>CubeSat will hit the ground and the structure will be designed to absorb the impact energy from landing, 150 – 270 g’s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Nasalization Rg" panose="020B0604020202020204" pitchFamily="34" charset="0"/>
              </a:rPr>
              <a:t>Heat Shield will be a carbon phenolic in form of half sphere, </a:t>
            </a:r>
            <a:r>
              <a:rPr lang="en-US" sz="1800" i="1" dirty="0" smtClean="0">
                <a:solidFill>
                  <a:schemeClr val="bg1"/>
                </a:solidFill>
                <a:latin typeface="Nasalization Rg" panose="020B0604020202020204" pitchFamily="34" charset="0"/>
              </a:rPr>
              <a:t>design is in process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Nasalization Rg" panose="020B0604020202020204" pitchFamily="34" charset="0"/>
              </a:rPr>
              <a:t>Developing MATLAB/Simulink code to create 2-D trajectory simulation and observe heat flux, heat load, entry velocity, rough landing point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Nasalization Rg" panose="020B0604020202020204" pitchFamily="34" charset="0"/>
              </a:rPr>
              <a:t>Using STK 11 for orbital simulation to indicate re-enter position, roughly 110 km (68 miles) from the earth’s surface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Nasalization Rg" panose="020B0604020202020204" pitchFamily="34" charset="0"/>
              </a:rPr>
              <a:t>Data will be used for optimum heat shield design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Nasalization Rg" panose="020B0604020202020204" pitchFamily="34" charset="0"/>
              </a:rPr>
              <a:t>Future Goals: To perform experiment on CubeSat and atmospherically re-enter it so the payload (experiment) can be examined in a laboratory</a:t>
            </a:r>
            <a:endParaRPr lang="en-US" sz="1800" dirty="0">
              <a:solidFill>
                <a:schemeClr val="bg1"/>
              </a:solidFill>
              <a:latin typeface="Nasalization Rg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73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163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Nasalization Rg</vt:lpstr>
      <vt:lpstr>Office Theme</vt:lpstr>
      <vt:lpstr>Atmospheric Re-Entry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Parkus</dc:creator>
  <cp:lastModifiedBy>James Parkus</cp:lastModifiedBy>
  <cp:revision>5</cp:revision>
  <dcterms:created xsi:type="dcterms:W3CDTF">2016-04-20T02:06:27Z</dcterms:created>
  <dcterms:modified xsi:type="dcterms:W3CDTF">2016-04-20T02:14:13Z</dcterms:modified>
</cp:coreProperties>
</file>