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7" r:id="rId2"/>
  </p:sldIdLst>
  <p:sldSz cx="31089600" cy="402336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0" d="100"/>
          <a:sy n="40" d="100"/>
        </p:scale>
        <p:origin x="108" y="-54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219425" y="720075"/>
            <a:ext cx="4877024" cy="36004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31500" y="4560550"/>
            <a:ext cx="5852149" cy="4320525"/>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01693321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2121218" y="10030471"/>
            <a:ext cx="26814780" cy="16736057"/>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20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5" name="Shape 25"/>
          <p:cNvSpPr txBox="1">
            <a:spLocks noGrp="1"/>
          </p:cNvSpPr>
          <p:nvPr>
            <p:ph type="body" idx="1"/>
          </p:nvPr>
        </p:nvSpPr>
        <p:spPr>
          <a:xfrm>
            <a:off x="2121218" y="26924859"/>
            <a:ext cx="26814780" cy="8801096"/>
          </a:xfrm>
          <a:prstGeom prst="rect">
            <a:avLst/>
          </a:prstGeom>
          <a:noFill/>
          <a:ln>
            <a:noFill/>
          </a:ln>
        </p:spPr>
        <p:txBody>
          <a:bodyPr lIns="91425" tIns="91425" rIns="91425" bIns="91425" anchor="t" anchorCtr="0"/>
          <a:lstStyle>
            <a:lvl1pPr marL="0" marR="0" lvl="0" indent="0" algn="l" rtl="0">
              <a:lnSpc>
                <a:spcPct val="90000"/>
              </a:lnSpc>
              <a:spcBef>
                <a:spcPts val="3400"/>
              </a:spcBef>
              <a:buClr>
                <a:schemeClr val="dk1"/>
              </a:buClr>
              <a:buFont typeface="Arial"/>
              <a:buNone/>
              <a:defRPr sz="8160" b="0" i="0" u="none" strike="noStrike" cap="none">
                <a:solidFill>
                  <a:schemeClr val="dk1"/>
                </a:solidFill>
                <a:latin typeface="Calibri"/>
                <a:ea typeface="Calibri"/>
                <a:cs typeface="Calibri"/>
                <a:sym typeface="Calibri"/>
              </a:defRPr>
            </a:lvl1pPr>
            <a:lvl2pPr marL="1554480" marR="0" lvl="1" indent="-5080" algn="l" rtl="0">
              <a:lnSpc>
                <a:spcPct val="90000"/>
              </a:lnSpc>
              <a:spcBef>
                <a:spcPts val="1700"/>
              </a:spcBef>
              <a:buClr>
                <a:srgbClr val="888888"/>
              </a:buClr>
              <a:buFont typeface="Arial"/>
              <a:buNone/>
              <a:defRPr sz="6800" b="0" i="0" u="none" strike="noStrike" cap="none">
                <a:solidFill>
                  <a:srgbClr val="888888"/>
                </a:solidFill>
                <a:latin typeface="Calibri"/>
                <a:ea typeface="Calibri"/>
                <a:cs typeface="Calibri"/>
                <a:sym typeface="Calibri"/>
              </a:defRPr>
            </a:lvl2pPr>
            <a:lvl3pPr marL="3108960" marR="0" lvl="2" indent="-10160" algn="l" rtl="0">
              <a:lnSpc>
                <a:spcPct val="90000"/>
              </a:lnSpc>
              <a:spcBef>
                <a:spcPts val="1700"/>
              </a:spcBef>
              <a:buClr>
                <a:srgbClr val="888888"/>
              </a:buClr>
              <a:buFont typeface="Arial"/>
              <a:buNone/>
              <a:defRPr sz="6120" b="0" i="0" u="none" strike="noStrike" cap="none">
                <a:solidFill>
                  <a:srgbClr val="888888"/>
                </a:solidFill>
                <a:latin typeface="Calibri"/>
                <a:ea typeface="Calibri"/>
                <a:cs typeface="Calibri"/>
                <a:sym typeface="Calibri"/>
              </a:defRPr>
            </a:lvl3pPr>
            <a:lvl4pPr marL="4663440" marR="0" lvl="3" indent="-2540" algn="l" rtl="0">
              <a:lnSpc>
                <a:spcPct val="90000"/>
              </a:lnSpc>
              <a:spcBef>
                <a:spcPts val="1700"/>
              </a:spcBef>
              <a:buClr>
                <a:srgbClr val="888888"/>
              </a:buClr>
              <a:buFont typeface="Arial"/>
              <a:buNone/>
              <a:defRPr sz="5440" b="0" i="0" u="none" strike="noStrike" cap="none">
                <a:solidFill>
                  <a:srgbClr val="888888"/>
                </a:solidFill>
                <a:latin typeface="Calibri"/>
                <a:ea typeface="Calibri"/>
                <a:cs typeface="Calibri"/>
                <a:sym typeface="Calibri"/>
              </a:defRPr>
            </a:lvl4pPr>
            <a:lvl5pPr marL="6217920" marR="0" lvl="4" indent="-7620" algn="l" rtl="0">
              <a:lnSpc>
                <a:spcPct val="90000"/>
              </a:lnSpc>
              <a:spcBef>
                <a:spcPts val="1700"/>
              </a:spcBef>
              <a:buClr>
                <a:srgbClr val="888888"/>
              </a:buClr>
              <a:buFont typeface="Arial"/>
              <a:buNone/>
              <a:defRPr sz="5440" b="0" i="0" u="none" strike="noStrike" cap="none">
                <a:solidFill>
                  <a:srgbClr val="888888"/>
                </a:solidFill>
                <a:latin typeface="Calibri"/>
                <a:ea typeface="Calibri"/>
                <a:cs typeface="Calibri"/>
                <a:sym typeface="Calibri"/>
              </a:defRPr>
            </a:lvl5pPr>
            <a:lvl6pPr marL="7772400" marR="0" lvl="5" indent="0" algn="l" rtl="0">
              <a:lnSpc>
                <a:spcPct val="90000"/>
              </a:lnSpc>
              <a:spcBef>
                <a:spcPts val="1700"/>
              </a:spcBef>
              <a:buClr>
                <a:srgbClr val="888888"/>
              </a:buClr>
              <a:buFont typeface="Arial"/>
              <a:buNone/>
              <a:defRPr sz="5440" b="0" i="0" u="none" strike="noStrike" cap="none">
                <a:solidFill>
                  <a:srgbClr val="888888"/>
                </a:solidFill>
                <a:latin typeface="Calibri"/>
                <a:ea typeface="Calibri"/>
                <a:cs typeface="Calibri"/>
                <a:sym typeface="Calibri"/>
              </a:defRPr>
            </a:lvl6pPr>
            <a:lvl7pPr marL="9326880" marR="0" lvl="6" indent="-5080" algn="l" rtl="0">
              <a:lnSpc>
                <a:spcPct val="90000"/>
              </a:lnSpc>
              <a:spcBef>
                <a:spcPts val="1700"/>
              </a:spcBef>
              <a:buClr>
                <a:srgbClr val="888888"/>
              </a:buClr>
              <a:buFont typeface="Arial"/>
              <a:buNone/>
              <a:defRPr sz="5440" b="0" i="0" u="none" strike="noStrike" cap="none">
                <a:solidFill>
                  <a:srgbClr val="888888"/>
                </a:solidFill>
                <a:latin typeface="Calibri"/>
                <a:ea typeface="Calibri"/>
                <a:cs typeface="Calibri"/>
                <a:sym typeface="Calibri"/>
              </a:defRPr>
            </a:lvl7pPr>
            <a:lvl8pPr marL="10881360" marR="0" lvl="7" indent="-10159" algn="l" rtl="0">
              <a:lnSpc>
                <a:spcPct val="90000"/>
              </a:lnSpc>
              <a:spcBef>
                <a:spcPts val="1700"/>
              </a:spcBef>
              <a:buClr>
                <a:srgbClr val="888888"/>
              </a:buClr>
              <a:buFont typeface="Arial"/>
              <a:buNone/>
              <a:defRPr sz="5440" b="0" i="0" u="none" strike="noStrike" cap="none">
                <a:solidFill>
                  <a:srgbClr val="888888"/>
                </a:solidFill>
                <a:latin typeface="Calibri"/>
                <a:ea typeface="Calibri"/>
                <a:cs typeface="Calibri"/>
                <a:sym typeface="Calibri"/>
              </a:defRPr>
            </a:lvl8pPr>
            <a:lvl9pPr marL="12435840" marR="0" lvl="8" indent="-2540" algn="l" rtl="0">
              <a:lnSpc>
                <a:spcPct val="90000"/>
              </a:lnSpc>
              <a:spcBef>
                <a:spcPts val="1700"/>
              </a:spcBef>
              <a:buClr>
                <a:srgbClr val="888888"/>
              </a:buClr>
              <a:buFont typeface="Arial"/>
              <a:buNone/>
              <a:defRPr sz="5440" b="0" i="0" u="none" strike="noStrike" cap="none">
                <a:solidFill>
                  <a:srgbClr val="888888"/>
                </a:solidFill>
                <a:latin typeface="Calibri"/>
                <a:ea typeface="Calibri"/>
                <a:cs typeface="Calibri"/>
                <a:sym typeface="Calibri"/>
              </a:defRPr>
            </a:lvl9pPr>
          </a:lstStyle>
          <a:p>
            <a:endParaRPr/>
          </a:p>
        </p:txBody>
      </p:sp>
      <p:sp>
        <p:nvSpPr>
          <p:cNvPr id="26" name="Shape 26"/>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a:solidFill>
                  <a:srgbClr val="888888"/>
                </a:solidFill>
                <a:latin typeface="Calibri"/>
                <a:ea typeface="Calibri"/>
                <a:cs typeface="Calibri"/>
                <a:sym typeface="Calibri"/>
              </a:rPr>
              <a:t>‹#›</a:t>
            </a:fld>
            <a:endParaRPr lang="en-US" sz="408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2137409" y="2142075"/>
            <a:ext cx="26814780" cy="7776635"/>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496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1" name="Shape 31"/>
          <p:cNvSpPr txBox="1">
            <a:spLocks noGrp="1"/>
          </p:cNvSpPr>
          <p:nvPr>
            <p:ph type="body" idx="1"/>
          </p:nvPr>
        </p:nvSpPr>
        <p:spPr>
          <a:xfrm>
            <a:off x="2137409" y="10710332"/>
            <a:ext cx="13213079" cy="25527849"/>
          </a:xfrm>
          <a:prstGeom prst="rect">
            <a:avLst/>
          </a:prstGeom>
          <a:noFill/>
          <a:ln>
            <a:noFill/>
          </a:ln>
        </p:spPr>
        <p:txBody>
          <a:bodyPr lIns="91425" tIns="91425" rIns="91425" bIns="91425" anchor="t" anchorCtr="0"/>
          <a:lstStyle>
            <a:lvl1pPr marL="777240" marR="0" lvl="0" indent="-172720" algn="l" rtl="0">
              <a:lnSpc>
                <a:spcPct val="90000"/>
              </a:lnSpc>
              <a:spcBef>
                <a:spcPts val="3400"/>
              </a:spcBef>
              <a:buClr>
                <a:schemeClr val="dk1"/>
              </a:buClr>
              <a:buSzPct val="100210"/>
              <a:buFont typeface="Arial"/>
              <a:buChar char="•"/>
              <a:defRPr sz="9520" b="0" i="0" u="none" strike="noStrike" cap="none">
                <a:solidFill>
                  <a:schemeClr val="dk1"/>
                </a:solidFill>
                <a:latin typeface="Calibri"/>
                <a:ea typeface="Calibri"/>
                <a:cs typeface="Calibri"/>
                <a:sym typeface="Calibri"/>
              </a:defRPr>
            </a:lvl1pPr>
            <a:lvl2pPr marL="2331720" marR="0" lvl="1" indent="-264160" algn="l" rtl="0">
              <a:lnSpc>
                <a:spcPct val="90000"/>
              </a:lnSpc>
              <a:spcBef>
                <a:spcPts val="1700"/>
              </a:spcBef>
              <a:buClr>
                <a:schemeClr val="dk1"/>
              </a:buClr>
              <a:buSzPct val="99512"/>
              <a:buFont typeface="Arial"/>
              <a:buChar char="•"/>
              <a:defRPr sz="8160" b="0" i="0" u="none" strike="noStrike" cap="none">
                <a:solidFill>
                  <a:schemeClr val="dk1"/>
                </a:solidFill>
                <a:latin typeface="Calibri"/>
                <a:ea typeface="Calibri"/>
                <a:cs typeface="Calibri"/>
                <a:sym typeface="Calibri"/>
              </a:defRPr>
            </a:lvl2pPr>
            <a:lvl3pPr marL="3886200" marR="0" lvl="2" indent="-35560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3pPr>
            <a:lvl4pPr marL="5440680" marR="0" lvl="3" indent="-391159"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4pPr>
            <a:lvl5pPr marL="6995160" marR="0" lvl="4" indent="-39624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5pPr>
            <a:lvl6pPr marL="8549640" marR="0" lvl="5" indent="-38862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6pPr>
            <a:lvl7pPr marL="10104120" marR="0" lvl="6" indent="-39370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7pPr>
            <a:lvl8pPr marL="11658600" marR="0" lvl="7" indent="-39878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8pPr>
            <a:lvl9pPr marL="13213080" marR="0" lvl="8" indent="-39116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body" idx="2"/>
          </p:nvPr>
        </p:nvSpPr>
        <p:spPr>
          <a:xfrm>
            <a:off x="15739109" y="10710332"/>
            <a:ext cx="13213079" cy="25527849"/>
          </a:xfrm>
          <a:prstGeom prst="rect">
            <a:avLst/>
          </a:prstGeom>
          <a:noFill/>
          <a:ln>
            <a:noFill/>
          </a:ln>
        </p:spPr>
        <p:txBody>
          <a:bodyPr lIns="91425" tIns="91425" rIns="91425" bIns="91425" anchor="t" anchorCtr="0"/>
          <a:lstStyle>
            <a:lvl1pPr marL="777240" marR="0" lvl="0" indent="-172720" algn="l" rtl="0">
              <a:lnSpc>
                <a:spcPct val="90000"/>
              </a:lnSpc>
              <a:spcBef>
                <a:spcPts val="3400"/>
              </a:spcBef>
              <a:buClr>
                <a:schemeClr val="dk1"/>
              </a:buClr>
              <a:buSzPct val="100210"/>
              <a:buFont typeface="Arial"/>
              <a:buChar char="•"/>
              <a:defRPr sz="9520" b="0" i="0" u="none" strike="noStrike" cap="none">
                <a:solidFill>
                  <a:schemeClr val="dk1"/>
                </a:solidFill>
                <a:latin typeface="Calibri"/>
                <a:ea typeface="Calibri"/>
                <a:cs typeface="Calibri"/>
                <a:sym typeface="Calibri"/>
              </a:defRPr>
            </a:lvl1pPr>
            <a:lvl2pPr marL="2331720" marR="0" lvl="1" indent="-264160" algn="l" rtl="0">
              <a:lnSpc>
                <a:spcPct val="90000"/>
              </a:lnSpc>
              <a:spcBef>
                <a:spcPts val="1700"/>
              </a:spcBef>
              <a:buClr>
                <a:schemeClr val="dk1"/>
              </a:buClr>
              <a:buSzPct val="99512"/>
              <a:buFont typeface="Arial"/>
              <a:buChar char="•"/>
              <a:defRPr sz="8160" b="0" i="0" u="none" strike="noStrike" cap="none">
                <a:solidFill>
                  <a:schemeClr val="dk1"/>
                </a:solidFill>
                <a:latin typeface="Calibri"/>
                <a:ea typeface="Calibri"/>
                <a:cs typeface="Calibri"/>
                <a:sym typeface="Calibri"/>
              </a:defRPr>
            </a:lvl2pPr>
            <a:lvl3pPr marL="3886200" marR="0" lvl="2" indent="-35560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3pPr>
            <a:lvl4pPr marL="5440680" marR="0" lvl="3" indent="-391159"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4pPr>
            <a:lvl5pPr marL="6995160" marR="0" lvl="4" indent="-39624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5pPr>
            <a:lvl6pPr marL="8549640" marR="0" lvl="5" indent="-38862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6pPr>
            <a:lvl7pPr marL="10104120" marR="0" lvl="6" indent="-39370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7pPr>
            <a:lvl8pPr marL="11658600" marR="0" lvl="7" indent="-39878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8pPr>
            <a:lvl9pPr marL="13213080" marR="0" lvl="8" indent="-39116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a:solidFill>
                  <a:srgbClr val="888888"/>
                </a:solidFill>
                <a:latin typeface="Calibri"/>
                <a:ea typeface="Calibri"/>
                <a:cs typeface="Calibri"/>
                <a:sym typeface="Calibri"/>
              </a:rPr>
              <a:t>‹#›</a:t>
            </a:fld>
            <a:endParaRPr lang="en-US" sz="408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2141458" y="2142075"/>
            <a:ext cx="26814780" cy="7776635"/>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496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8" name="Shape 38"/>
          <p:cNvSpPr txBox="1">
            <a:spLocks noGrp="1"/>
          </p:cNvSpPr>
          <p:nvPr>
            <p:ph type="body" idx="1"/>
          </p:nvPr>
        </p:nvSpPr>
        <p:spPr>
          <a:xfrm>
            <a:off x="2141463" y="9862822"/>
            <a:ext cx="13152355" cy="4833617"/>
          </a:xfrm>
          <a:prstGeom prst="rect">
            <a:avLst/>
          </a:prstGeom>
          <a:noFill/>
          <a:ln>
            <a:noFill/>
          </a:ln>
        </p:spPr>
        <p:txBody>
          <a:bodyPr lIns="91425" tIns="91425" rIns="91425" bIns="91425" anchor="b" anchorCtr="0"/>
          <a:lstStyle>
            <a:lvl1pPr marL="0" marR="0" lvl="0" indent="0" algn="l" rtl="0">
              <a:lnSpc>
                <a:spcPct val="90000"/>
              </a:lnSpc>
              <a:spcBef>
                <a:spcPts val="3400"/>
              </a:spcBef>
              <a:buClr>
                <a:schemeClr val="dk1"/>
              </a:buClr>
              <a:buFont typeface="Arial"/>
              <a:buNone/>
              <a:defRPr sz="8160" b="1" i="0" u="none" strike="noStrike" cap="none">
                <a:solidFill>
                  <a:schemeClr val="dk1"/>
                </a:solidFill>
                <a:latin typeface="Calibri"/>
                <a:ea typeface="Calibri"/>
                <a:cs typeface="Calibri"/>
                <a:sym typeface="Calibri"/>
              </a:defRPr>
            </a:lvl1pPr>
            <a:lvl2pPr marL="1554480" marR="0" lvl="1" indent="-5080" algn="l" rtl="0">
              <a:lnSpc>
                <a:spcPct val="90000"/>
              </a:lnSpc>
              <a:spcBef>
                <a:spcPts val="1700"/>
              </a:spcBef>
              <a:buClr>
                <a:schemeClr val="dk1"/>
              </a:buClr>
              <a:buFont typeface="Arial"/>
              <a:buNone/>
              <a:defRPr sz="6800" b="1" i="0" u="none" strike="noStrike" cap="none">
                <a:solidFill>
                  <a:schemeClr val="dk1"/>
                </a:solidFill>
                <a:latin typeface="Calibri"/>
                <a:ea typeface="Calibri"/>
                <a:cs typeface="Calibri"/>
                <a:sym typeface="Calibri"/>
              </a:defRPr>
            </a:lvl2pPr>
            <a:lvl3pPr marL="3108960" marR="0" lvl="2" indent="-10160" algn="l" rtl="0">
              <a:lnSpc>
                <a:spcPct val="90000"/>
              </a:lnSpc>
              <a:spcBef>
                <a:spcPts val="1700"/>
              </a:spcBef>
              <a:buClr>
                <a:schemeClr val="dk1"/>
              </a:buClr>
              <a:buFont typeface="Arial"/>
              <a:buNone/>
              <a:defRPr sz="6120" b="1" i="0" u="none" strike="noStrike" cap="none">
                <a:solidFill>
                  <a:schemeClr val="dk1"/>
                </a:solidFill>
                <a:latin typeface="Calibri"/>
                <a:ea typeface="Calibri"/>
                <a:cs typeface="Calibri"/>
                <a:sym typeface="Calibri"/>
              </a:defRPr>
            </a:lvl3pPr>
            <a:lvl4pPr marL="4663440" marR="0" lvl="3" indent="-254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4pPr>
            <a:lvl5pPr marL="6217920" marR="0" lvl="4" indent="-762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5pPr>
            <a:lvl6pPr marL="7772400" marR="0" lvl="5" indent="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6pPr>
            <a:lvl7pPr marL="9326880" marR="0" lvl="6" indent="-508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7pPr>
            <a:lvl8pPr marL="10881360" marR="0" lvl="7" indent="-10159"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8pPr>
            <a:lvl9pPr marL="12435840" marR="0" lvl="8" indent="-254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body" idx="2"/>
          </p:nvPr>
        </p:nvSpPr>
        <p:spPr>
          <a:xfrm>
            <a:off x="2141463" y="14696440"/>
            <a:ext cx="13152355" cy="21616250"/>
          </a:xfrm>
          <a:prstGeom prst="rect">
            <a:avLst/>
          </a:prstGeom>
          <a:noFill/>
          <a:ln>
            <a:noFill/>
          </a:ln>
        </p:spPr>
        <p:txBody>
          <a:bodyPr lIns="91425" tIns="91425" rIns="91425" bIns="91425" anchor="t" anchorCtr="0"/>
          <a:lstStyle>
            <a:lvl1pPr marL="777240" marR="0" lvl="0" indent="-172720" algn="l" rtl="0">
              <a:lnSpc>
                <a:spcPct val="90000"/>
              </a:lnSpc>
              <a:spcBef>
                <a:spcPts val="3400"/>
              </a:spcBef>
              <a:buClr>
                <a:schemeClr val="dk1"/>
              </a:buClr>
              <a:buSzPct val="100210"/>
              <a:buFont typeface="Arial"/>
              <a:buChar char="•"/>
              <a:defRPr sz="9520" b="0" i="0" u="none" strike="noStrike" cap="none">
                <a:solidFill>
                  <a:schemeClr val="dk1"/>
                </a:solidFill>
                <a:latin typeface="Calibri"/>
                <a:ea typeface="Calibri"/>
                <a:cs typeface="Calibri"/>
                <a:sym typeface="Calibri"/>
              </a:defRPr>
            </a:lvl1pPr>
            <a:lvl2pPr marL="2331720" marR="0" lvl="1" indent="-264160" algn="l" rtl="0">
              <a:lnSpc>
                <a:spcPct val="90000"/>
              </a:lnSpc>
              <a:spcBef>
                <a:spcPts val="1700"/>
              </a:spcBef>
              <a:buClr>
                <a:schemeClr val="dk1"/>
              </a:buClr>
              <a:buSzPct val="99512"/>
              <a:buFont typeface="Arial"/>
              <a:buChar char="•"/>
              <a:defRPr sz="8160" b="0" i="0" u="none" strike="noStrike" cap="none">
                <a:solidFill>
                  <a:schemeClr val="dk1"/>
                </a:solidFill>
                <a:latin typeface="Calibri"/>
                <a:ea typeface="Calibri"/>
                <a:cs typeface="Calibri"/>
                <a:sym typeface="Calibri"/>
              </a:defRPr>
            </a:lvl2pPr>
            <a:lvl3pPr marL="3886200" marR="0" lvl="2" indent="-35560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3pPr>
            <a:lvl4pPr marL="5440680" marR="0" lvl="3" indent="-391159"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4pPr>
            <a:lvl5pPr marL="6995160" marR="0" lvl="4" indent="-39624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5pPr>
            <a:lvl6pPr marL="8549640" marR="0" lvl="5" indent="-38862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6pPr>
            <a:lvl7pPr marL="10104120" marR="0" lvl="6" indent="-39370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7pPr>
            <a:lvl8pPr marL="11658600" marR="0" lvl="7" indent="-39878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8pPr>
            <a:lvl9pPr marL="13213080" marR="0" lvl="8" indent="-39116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3"/>
          </p:nvPr>
        </p:nvSpPr>
        <p:spPr>
          <a:xfrm>
            <a:off x="15739112" y="9862822"/>
            <a:ext cx="13217129" cy="4833617"/>
          </a:xfrm>
          <a:prstGeom prst="rect">
            <a:avLst/>
          </a:prstGeom>
          <a:noFill/>
          <a:ln>
            <a:noFill/>
          </a:ln>
        </p:spPr>
        <p:txBody>
          <a:bodyPr lIns="91425" tIns="91425" rIns="91425" bIns="91425" anchor="b" anchorCtr="0"/>
          <a:lstStyle>
            <a:lvl1pPr marL="0" marR="0" lvl="0" indent="0" algn="l" rtl="0">
              <a:lnSpc>
                <a:spcPct val="90000"/>
              </a:lnSpc>
              <a:spcBef>
                <a:spcPts val="3400"/>
              </a:spcBef>
              <a:buClr>
                <a:schemeClr val="dk1"/>
              </a:buClr>
              <a:buFont typeface="Arial"/>
              <a:buNone/>
              <a:defRPr sz="8160" b="1" i="0" u="none" strike="noStrike" cap="none">
                <a:solidFill>
                  <a:schemeClr val="dk1"/>
                </a:solidFill>
                <a:latin typeface="Calibri"/>
                <a:ea typeface="Calibri"/>
                <a:cs typeface="Calibri"/>
                <a:sym typeface="Calibri"/>
              </a:defRPr>
            </a:lvl1pPr>
            <a:lvl2pPr marL="1554480" marR="0" lvl="1" indent="-5080" algn="l" rtl="0">
              <a:lnSpc>
                <a:spcPct val="90000"/>
              </a:lnSpc>
              <a:spcBef>
                <a:spcPts val="1700"/>
              </a:spcBef>
              <a:buClr>
                <a:schemeClr val="dk1"/>
              </a:buClr>
              <a:buFont typeface="Arial"/>
              <a:buNone/>
              <a:defRPr sz="6800" b="1" i="0" u="none" strike="noStrike" cap="none">
                <a:solidFill>
                  <a:schemeClr val="dk1"/>
                </a:solidFill>
                <a:latin typeface="Calibri"/>
                <a:ea typeface="Calibri"/>
                <a:cs typeface="Calibri"/>
                <a:sym typeface="Calibri"/>
              </a:defRPr>
            </a:lvl2pPr>
            <a:lvl3pPr marL="3108960" marR="0" lvl="2" indent="-10160" algn="l" rtl="0">
              <a:lnSpc>
                <a:spcPct val="90000"/>
              </a:lnSpc>
              <a:spcBef>
                <a:spcPts val="1700"/>
              </a:spcBef>
              <a:buClr>
                <a:schemeClr val="dk1"/>
              </a:buClr>
              <a:buFont typeface="Arial"/>
              <a:buNone/>
              <a:defRPr sz="6120" b="1" i="0" u="none" strike="noStrike" cap="none">
                <a:solidFill>
                  <a:schemeClr val="dk1"/>
                </a:solidFill>
                <a:latin typeface="Calibri"/>
                <a:ea typeface="Calibri"/>
                <a:cs typeface="Calibri"/>
                <a:sym typeface="Calibri"/>
              </a:defRPr>
            </a:lvl3pPr>
            <a:lvl4pPr marL="4663440" marR="0" lvl="3" indent="-254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4pPr>
            <a:lvl5pPr marL="6217920" marR="0" lvl="4" indent="-762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5pPr>
            <a:lvl6pPr marL="7772400" marR="0" lvl="5" indent="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6pPr>
            <a:lvl7pPr marL="9326880" marR="0" lvl="6" indent="-508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7pPr>
            <a:lvl8pPr marL="10881360" marR="0" lvl="7" indent="-10159"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8pPr>
            <a:lvl9pPr marL="12435840" marR="0" lvl="8" indent="-2540" algn="l" rtl="0">
              <a:lnSpc>
                <a:spcPct val="90000"/>
              </a:lnSpc>
              <a:spcBef>
                <a:spcPts val="1700"/>
              </a:spcBef>
              <a:buClr>
                <a:schemeClr val="dk1"/>
              </a:buClr>
              <a:buFont typeface="Arial"/>
              <a:buNone/>
              <a:defRPr sz="5440" b="1"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4"/>
          </p:nvPr>
        </p:nvSpPr>
        <p:spPr>
          <a:xfrm>
            <a:off x="15739112" y="14696440"/>
            <a:ext cx="13217129" cy="21616250"/>
          </a:xfrm>
          <a:prstGeom prst="rect">
            <a:avLst/>
          </a:prstGeom>
          <a:noFill/>
          <a:ln>
            <a:noFill/>
          </a:ln>
        </p:spPr>
        <p:txBody>
          <a:bodyPr lIns="91425" tIns="91425" rIns="91425" bIns="91425" anchor="t" anchorCtr="0"/>
          <a:lstStyle>
            <a:lvl1pPr marL="777240" marR="0" lvl="0" indent="-172720" algn="l" rtl="0">
              <a:lnSpc>
                <a:spcPct val="90000"/>
              </a:lnSpc>
              <a:spcBef>
                <a:spcPts val="3400"/>
              </a:spcBef>
              <a:buClr>
                <a:schemeClr val="dk1"/>
              </a:buClr>
              <a:buSzPct val="100210"/>
              <a:buFont typeface="Arial"/>
              <a:buChar char="•"/>
              <a:defRPr sz="9520" b="0" i="0" u="none" strike="noStrike" cap="none">
                <a:solidFill>
                  <a:schemeClr val="dk1"/>
                </a:solidFill>
                <a:latin typeface="Calibri"/>
                <a:ea typeface="Calibri"/>
                <a:cs typeface="Calibri"/>
                <a:sym typeface="Calibri"/>
              </a:defRPr>
            </a:lvl1pPr>
            <a:lvl2pPr marL="2331720" marR="0" lvl="1" indent="-264160" algn="l" rtl="0">
              <a:lnSpc>
                <a:spcPct val="90000"/>
              </a:lnSpc>
              <a:spcBef>
                <a:spcPts val="1700"/>
              </a:spcBef>
              <a:buClr>
                <a:schemeClr val="dk1"/>
              </a:buClr>
              <a:buSzPct val="99512"/>
              <a:buFont typeface="Arial"/>
              <a:buChar char="•"/>
              <a:defRPr sz="8160" b="0" i="0" u="none" strike="noStrike" cap="none">
                <a:solidFill>
                  <a:schemeClr val="dk1"/>
                </a:solidFill>
                <a:latin typeface="Calibri"/>
                <a:ea typeface="Calibri"/>
                <a:cs typeface="Calibri"/>
                <a:sym typeface="Calibri"/>
              </a:defRPr>
            </a:lvl2pPr>
            <a:lvl3pPr marL="3886200" marR="0" lvl="2" indent="-35560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3pPr>
            <a:lvl4pPr marL="5440680" marR="0" lvl="3" indent="-391159"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4pPr>
            <a:lvl5pPr marL="6995160" marR="0" lvl="4" indent="-39624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5pPr>
            <a:lvl6pPr marL="8549640" marR="0" lvl="5" indent="-38862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6pPr>
            <a:lvl7pPr marL="10104120" marR="0" lvl="6" indent="-39370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7pPr>
            <a:lvl8pPr marL="11658600" marR="0" lvl="7" indent="-39878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8pPr>
            <a:lvl9pPr marL="13213080" marR="0" lvl="8" indent="-39116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a:solidFill>
                  <a:srgbClr val="888888"/>
                </a:solidFill>
                <a:latin typeface="Calibri"/>
                <a:ea typeface="Calibri"/>
                <a:cs typeface="Calibri"/>
                <a:sym typeface="Calibri"/>
              </a:rPr>
              <a:t>‹#›</a:t>
            </a:fld>
            <a:endParaRPr lang="en-US" sz="408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2137409" y="2142075"/>
            <a:ext cx="26814780" cy="7776635"/>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496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7" name="Shape 47"/>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a:solidFill>
                  <a:srgbClr val="888888"/>
                </a:solidFill>
                <a:latin typeface="Calibri"/>
                <a:ea typeface="Calibri"/>
                <a:cs typeface="Calibri"/>
                <a:sym typeface="Calibri"/>
              </a:rPr>
              <a:t>‹#›</a:t>
            </a:fld>
            <a:endParaRPr lang="en-US" sz="408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a:solidFill>
                  <a:srgbClr val="888888"/>
                </a:solidFill>
                <a:latin typeface="Calibri"/>
                <a:ea typeface="Calibri"/>
                <a:cs typeface="Calibri"/>
                <a:sym typeface="Calibri"/>
              </a:rPr>
              <a:t>‹#›</a:t>
            </a:fld>
            <a:endParaRPr lang="en-US" sz="408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2141459" y="2682240"/>
            <a:ext cx="10027205" cy="9387840"/>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1088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6" name="Shape 56"/>
          <p:cNvSpPr txBox="1">
            <a:spLocks noGrp="1"/>
          </p:cNvSpPr>
          <p:nvPr>
            <p:ph type="body" idx="1"/>
          </p:nvPr>
        </p:nvSpPr>
        <p:spPr>
          <a:xfrm>
            <a:off x="13217129" y="5792901"/>
            <a:ext cx="15739109" cy="28591933"/>
          </a:xfrm>
          <a:prstGeom prst="rect">
            <a:avLst/>
          </a:prstGeom>
          <a:noFill/>
          <a:ln>
            <a:noFill/>
          </a:ln>
        </p:spPr>
        <p:txBody>
          <a:bodyPr lIns="91425" tIns="91425" rIns="91425" bIns="91425" anchor="t" anchorCtr="0"/>
          <a:lstStyle>
            <a:lvl1pPr marL="777240" marR="0" lvl="0" indent="-86359" algn="l" rtl="0">
              <a:lnSpc>
                <a:spcPct val="90000"/>
              </a:lnSpc>
              <a:spcBef>
                <a:spcPts val="3400"/>
              </a:spcBef>
              <a:buClr>
                <a:schemeClr val="dk1"/>
              </a:buClr>
              <a:buSzPct val="99816"/>
              <a:buFont typeface="Arial"/>
              <a:buChar char="•"/>
              <a:defRPr sz="10880" b="0" i="0" u="none" strike="noStrike" cap="none">
                <a:solidFill>
                  <a:schemeClr val="dk1"/>
                </a:solidFill>
                <a:latin typeface="Calibri"/>
                <a:ea typeface="Calibri"/>
                <a:cs typeface="Calibri"/>
                <a:sym typeface="Calibri"/>
              </a:defRPr>
            </a:lvl1pPr>
            <a:lvl2pPr marL="2331720" marR="0" lvl="1" indent="-177800" algn="l" rtl="0">
              <a:lnSpc>
                <a:spcPct val="90000"/>
              </a:lnSpc>
              <a:spcBef>
                <a:spcPts val="1700"/>
              </a:spcBef>
              <a:buClr>
                <a:schemeClr val="dk1"/>
              </a:buClr>
              <a:buSzPct val="100210"/>
              <a:buFont typeface="Arial"/>
              <a:buChar char="•"/>
              <a:defRPr sz="9520" b="0" i="0" u="none" strike="noStrike" cap="none">
                <a:solidFill>
                  <a:schemeClr val="dk1"/>
                </a:solidFill>
                <a:latin typeface="Calibri"/>
                <a:ea typeface="Calibri"/>
                <a:cs typeface="Calibri"/>
                <a:sym typeface="Calibri"/>
              </a:defRPr>
            </a:lvl2pPr>
            <a:lvl3pPr marL="3886200" marR="0" lvl="2" indent="-269240" algn="l" rtl="0">
              <a:lnSpc>
                <a:spcPct val="90000"/>
              </a:lnSpc>
              <a:spcBef>
                <a:spcPts val="1700"/>
              </a:spcBef>
              <a:buClr>
                <a:schemeClr val="dk1"/>
              </a:buClr>
              <a:buSzPct val="99512"/>
              <a:buFont typeface="Arial"/>
              <a:buChar char="•"/>
              <a:defRPr sz="8160" b="0" i="0" u="none" strike="noStrike" cap="none">
                <a:solidFill>
                  <a:schemeClr val="dk1"/>
                </a:solidFill>
                <a:latin typeface="Calibri"/>
                <a:ea typeface="Calibri"/>
                <a:cs typeface="Calibri"/>
                <a:sym typeface="Calibri"/>
              </a:defRPr>
            </a:lvl3pPr>
            <a:lvl4pPr marL="5440680" marR="0" lvl="3" indent="-347979"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4pPr>
            <a:lvl5pPr marL="6995160" marR="0" lvl="4" indent="-353059"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5pPr>
            <a:lvl6pPr marL="8549640" marR="0" lvl="5" indent="-34544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6pPr>
            <a:lvl7pPr marL="10104120" marR="0" lvl="6" indent="-350519"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7pPr>
            <a:lvl8pPr marL="11658600" marR="0" lvl="7" indent="-35560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8pPr>
            <a:lvl9pPr marL="13213080" marR="0" lvl="8" indent="-34798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2"/>
          </p:nvPr>
        </p:nvSpPr>
        <p:spPr>
          <a:xfrm>
            <a:off x="2141459" y="12070079"/>
            <a:ext cx="10027205" cy="22361316"/>
          </a:xfrm>
          <a:prstGeom prst="rect">
            <a:avLst/>
          </a:prstGeom>
          <a:noFill/>
          <a:ln>
            <a:noFill/>
          </a:ln>
        </p:spPr>
        <p:txBody>
          <a:bodyPr lIns="91425" tIns="91425" rIns="91425" bIns="91425" anchor="t" anchorCtr="0"/>
          <a:lstStyle>
            <a:lvl1pPr marL="0" marR="0" lvl="0" indent="0" algn="l" rtl="0">
              <a:lnSpc>
                <a:spcPct val="90000"/>
              </a:lnSpc>
              <a:spcBef>
                <a:spcPts val="3400"/>
              </a:spcBef>
              <a:buClr>
                <a:schemeClr val="dk1"/>
              </a:buClr>
              <a:buFont typeface="Arial"/>
              <a:buNone/>
              <a:defRPr sz="5440" b="0" i="0" u="none" strike="noStrike" cap="none">
                <a:solidFill>
                  <a:schemeClr val="dk1"/>
                </a:solidFill>
                <a:latin typeface="Calibri"/>
                <a:ea typeface="Calibri"/>
                <a:cs typeface="Calibri"/>
                <a:sym typeface="Calibri"/>
              </a:defRPr>
            </a:lvl1pPr>
            <a:lvl2pPr marL="1554480" marR="0" lvl="1" indent="-5080" algn="l" rtl="0">
              <a:lnSpc>
                <a:spcPct val="90000"/>
              </a:lnSpc>
              <a:spcBef>
                <a:spcPts val="1700"/>
              </a:spcBef>
              <a:buClr>
                <a:schemeClr val="dk1"/>
              </a:buClr>
              <a:buFont typeface="Arial"/>
              <a:buNone/>
              <a:defRPr sz="4760" b="0" i="0" u="none" strike="noStrike" cap="none">
                <a:solidFill>
                  <a:schemeClr val="dk1"/>
                </a:solidFill>
                <a:latin typeface="Calibri"/>
                <a:ea typeface="Calibri"/>
                <a:cs typeface="Calibri"/>
                <a:sym typeface="Calibri"/>
              </a:defRPr>
            </a:lvl2pPr>
            <a:lvl3pPr marL="3108960" marR="0" lvl="2" indent="-10160" algn="l" rtl="0">
              <a:lnSpc>
                <a:spcPct val="90000"/>
              </a:lnSpc>
              <a:spcBef>
                <a:spcPts val="1700"/>
              </a:spcBef>
              <a:buClr>
                <a:schemeClr val="dk1"/>
              </a:buClr>
              <a:buFont typeface="Arial"/>
              <a:buNone/>
              <a:defRPr sz="4080" b="0" i="0" u="none" strike="noStrike" cap="none">
                <a:solidFill>
                  <a:schemeClr val="dk1"/>
                </a:solidFill>
                <a:latin typeface="Calibri"/>
                <a:ea typeface="Calibri"/>
                <a:cs typeface="Calibri"/>
                <a:sym typeface="Calibri"/>
              </a:defRPr>
            </a:lvl3pPr>
            <a:lvl4pPr marL="4663440" marR="0" lvl="3" indent="-254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4pPr>
            <a:lvl5pPr marL="6217920" marR="0" lvl="4" indent="-762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5pPr>
            <a:lvl6pPr marL="7772400" marR="0" lvl="5" indent="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6pPr>
            <a:lvl7pPr marL="9326880" marR="0" lvl="6" indent="-508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7pPr>
            <a:lvl8pPr marL="10881360" marR="0" lvl="7" indent="-10159"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8pPr>
            <a:lvl9pPr marL="12435840" marR="0" lvl="8" indent="-254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a:solidFill>
                  <a:srgbClr val="888888"/>
                </a:solidFill>
                <a:latin typeface="Calibri"/>
                <a:ea typeface="Calibri"/>
                <a:cs typeface="Calibri"/>
                <a:sym typeface="Calibri"/>
              </a:rPr>
              <a:t>‹#›</a:t>
            </a:fld>
            <a:endParaRPr lang="en-US" sz="408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2141459" y="2682240"/>
            <a:ext cx="10027205" cy="9387840"/>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1088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a:spLocks noGrp="1"/>
          </p:cNvSpPr>
          <p:nvPr>
            <p:ph type="pic" idx="2"/>
          </p:nvPr>
        </p:nvSpPr>
        <p:spPr>
          <a:xfrm>
            <a:off x="13217129" y="5792901"/>
            <a:ext cx="15739109" cy="28591933"/>
          </a:xfrm>
          <a:prstGeom prst="rect">
            <a:avLst/>
          </a:prstGeom>
          <a:noFill/>
          <a:ln>
            <a:noFill/>
          </a:ln>
        </p:spPr>
        <p:txBody>
          <a:bodyPr lIns="91425" tIns="91425" rIns="91425" bIns="91425" anchor="t" anchorCtr="0"/>
          <a:lstStyle>
            <a:lvl1pPr marL="0" marR="0" lvl="0" indent="0" algn="l" rtl="0">
              <a:lnSpc>
                <a:spcPct val="90000"/>
              </a:lnSpc>
              <a:spcBef>
                <a:spcPts val="3400"/>
              </a:spcBef>
              <a:buClr>
                <a:schemeClr val="dk1"/>
              </a:buClr>
              <a:buFont typeface="Arial"/>
              <a:buNone/>
              <a:defRPr sz="10880" b="0" i="0" u="none" strike="noStrike" cap="none">
                <a:solidFill>
                  <a:schemeClr val="dk1"/>
                </a:solidFill>
                <a:latin typeface="Calibri"/>
                <a:ea typeface="Calibri"/>
                <a:cs typeface="Calibri"/>
                <a:sym typeface="Calibri"/>
              </a:defRPr>
            </a:lvl1pPr>
            <a:lvl2pPr marL="1554480" marR="0" lvl="1" indent="-5080" algn="l" rtl="0">
              <a:lnSpc>
                <a:spcPct val="90000"/>
              </a:lnSpc>
              <a:spcBef>
                <a:spcPts val="1700"/>
              </a:spcBef>
              <a:buClr>
                <a:schemeClr val="dk1"/>
              </a:buClr>
              <a:buFont typeface="Arial"/>
              <a:buNone/>
              <a:defRPr sz="9520" b="0" i="0" u="none" strike="noStrike" cap="none">
                <a:solidFill>
                  <a:schemeClr val="dk1"/>
                </a:solidFill>
                <a:latin typeface="Calibri"/>
                <a:ea typeface="Calibri"/>
                <a:cs typeface="Calibri"/>
                <a:sym typeface="Calibri"/>
              </a:defRPr>
            </a:lvl2pPr>
            <a:lvl3pPr marL="3108960" marR="0" lvl="2" indent="-10160" algn="l" rtl="0">
              <a:lnSpc>
                <a:spcPct val="90000"/>
              </a:lnSpc>
              <a:spcBef>
                <a:spcPts val="1700"/>
              </a:spcBef>
              <a:buClr>
                <a:schemeClr val="dk1"/>
              </a:buClr>
              <a:buFont typeface="Arial"/>
              <a:buNone/>
              <a:defRPr sz="8160" b="0" i="0" u="none" strike="noStrike" cap="none">
                <a:solidFill>
                  <a:schemeClr val="dk1"/>
                </a:solidFill>
                <a:latin typeface="Calibri"/>
                <a:ea typeface="Calibri"/>
                <a:cs typeface="Calibri"/>
                <a:sym typeface="Calibri"/>
              </a:defRPr>
            </a:lvl3pPr>
            <a:lvl4pPr marL="4663440" marR="0" lvl="3" indent="-2540" algn="l" rtl="0">
              <a:lnSpc>
                <a:spcPct val="90000"/>
              </a:lnSpc>
              <a:spcBef>
                <a:spcPts val="1700"/>
              </a:spcBef>
              <a:buClr>
                <a:schemeClr val="dk1"/>
              </a:buClr>
              <a:buFont typeface="Arial"/>
              <a:buNone/>
              <a:defRPr sz="6800" b="0" i="0" u="none" strike="noStrike" cap="none">
                <a:solidFill>
                  <a:schemeClr val="dk1"/>
                </a:solidFill>
                <a:latin typeface="Calibri"/>
                <a:ea typeface="Calibri"/>
                <a:cs typeface="Calibri"/>
                <a:sym typeface="Calibri"/>
              </a:defRPr>
            </a:lvl4pPr>
            <a:lvl5pPr marL="6217920" marR="0" lvl="4" indent="-7620" algn="l" rtl="0">
              <a:lnSpc>
                <a:spcPct val="90000"/>
              </a:lnSpc>
              <a:spcBef>
                <a:spcPts val="1700"/>
              </a:spcBef>
              <a:buClr>
                <a:schemeClr val="dk1"/>
              </a:buClr>
              <a:buFont typeface="Arial"/>
              <a:buNone/>
              <a:defRPr sz="6800" b="0" i="0" u="none" strike="noStrike" cap="none">
                <a:solidFill>
                  <a:schemeClr val="dk1"/>
                </a:solidFill>
                <a:latin typeface="Calibri"/>
                <a:ea typeface="Calibri"/>
                <a:cs typeface="Calibri"/>
                <a:sym typeface="Calibri"/>
              </a:defRPr>
            </a:lvl5pPr>
            <a:lvl6pPr marL="7772400" marR="0" lvl="5" indent="0" algn="l" rtl="0">
              <a:lnSpc>
                <a:spcPct val="90000"/>
              </a:lnSpc>
              <a:spcBef>
                <a:spcPts val="1700"/>
              </a:spcBef>
              <a:buClr>
                <a:schemeClr val="dk1"/>
              </a:buClr>
              <a:buFont typeface="Arial"/>
              <a:buNone/>
              <a:defRPr sz="6800" b="0" i="0" u="none" strike="noStrike" cap="none">
                <a:solidFill>
                  <a:schemeClr val="dk1"/>
                </a:solidFill>
                <a:latin typeface="Calibri"/>
                <a:ea typeface="Calibri"/>
                <a:cs typeface="Calibri"/>
                <a:sym typeface="Calibri"/>
              </a:defRPr>
            </a:lvl6pPr>
            <a:lvl7pPr marL="9326880" marR="0" lvl="6" indent="-5080" algn="l" rtl="0">
              <a:lnSpc>
                <a:spcPct val="90000"/>
              </a:lnSpc>
              <a:spcBef>
                <a:spcPts val="1700"/>
              </a:spcBef>
              <a:buClr>
                <a:schemeClr val="dk1"/>
              </a:buClr>
              <a:buFont typeface="Arial"/>
              <a:buNone/>
              <a:defRPr sz="6800" b="0" i="0" u="none" strike="noStrike" cap="none">
                <a:solidFill>
                  <a:schemeClr val="dk1"/>
                </a:solidFill>
                <a:latin typeface="Calibri"/>
                <a:ea typeface="Calibri"/>
                <a:cs typeface="Calibri"/>
                <a:sym typeface="Calibri"/>
              </a:defRPr>
            </a:lvl7pPr>
            <a:lvl8pPr marL="10881360" marR="0" lvl="7" indent="-10159" algn="l" rtl="0">
              <a:lnSpc>
                <a:spcPct val="90000"/>
              </a:lnSpc>
              <a:spcBef>
                <a:spcPts val="1700"/>
              </a:spcBef>
              <a:buClr>
                <a:schemeClr val="dk1"/>
              </a:buClr>
              <a:buFont typeface="Arial"/>
              <a:buNone/>
              <a:defRPr sz="6800" b="0" i="0" u="none" strike="noStrike" cap="none">
                <a:solidFill>
                  <a:schemeClr val="dk1"/>
                </a:solidFill>
                <a:latin typeface="Calibri"/>
                <a:ea typeface="Calibri"/>
                <a:cs typeface="Calibri"/>
                <a:sym typeface="Calibri"/>
              </a:defRPr>
            </a:lvl8pPr>
            <a:lvl9pPr marL="12435840" marR="0" lvl="8" indent="-2540" algn="l" rtl="0">
              <a:lnSpc>
                <a:spcPct val="90000"/>
              </a:lnSpc>
              <a:spcBef>
                <a:spcPts val="1700"/>
              </a:spcBef>
              <a:buClr>
                <a:schemeClr val="dk1"/>
              </a:buClr>
              <a:buFont typeface="Arial"/>
              <a:buNone/>
              <a:defRPr sz="6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body" idx="1"/>
          </p:nvPr>
        </p:nvSpPr>
        <p:spPr>
          <a:xfrm>
            <a:off x="2141459" y="12070079"/>
            <a:ext cx="10027205" cy="22361316"/>
          </a:xfrm>
          <a:prstGeom prst="rect">
            <a:avLst/>
          </a:prstGeom>
          <a:noFill/>
          <a:ln>
            <a:noFill/>
          </a:ln>
        </p:spPr>
        <p:txBody>
          <a:bodyPr lIns="91425" tIns="91425" rIns="91425" bIns="91425" anchor="t" anchorCtr="0"/>
          <a:lstStyle>
            <a:lvl1pPr marL="0" marR="0" lvl="0" indent="0" algn="l" rtl="0">
              <a:lnSpc>
                <a:spcPct val="90000"/>
              </a:lnSpc>
              <a:spcBef>
                <a:spcPts val="3400"/>
              </a:spcBef>
              <a:buClr>
                <a:schemeClr val="dk1"/>
              </a:buClr>
              <a:buFont typeface="Arial"/>
              <a:buNone/>
              <a:defRPr sz="5440" b="0" i="0" u="none" strike="noStrike" cap="none">
                <a:solidFill>
                  <a:schemeClr val="dk1"/>
                </a:solidFill>
                <a:latin typeface="Calibri"/>
                <a:ea typeface="Calibri"/>
                <a:cs typeface="Calibri"/>
                <a:sym typeface="Calibri"/>
              </a:defRPr>
            </a:lvl1pPr>
            <a:lvl2pPr marL="1554480" marR="0" lvl="1" indent="-5080" algn="l" rtl="0">
              <a:lnSpc>
                <a:spcPct val="90000"/>
              </a:lnSpc>
              <a:spcBef>
                <a:spcPts val="1700"/>
              </a:spcBef>
              <a:buClr>
                <a:schemeClr val="dk1"/>
              </a:buClr>
              <a:buFont typeface="Arial"/>
              <a:buNone/>
              <a:defRPr sz="4760" b="0" i="0" u="none" strike="noStrike" cap="none">
                <a:solidFill>
                  <a:schemeClr val="dk1"/>
                </a:solidFill>
                <a:latin typeface="Calibri"/>
                <a:ea typeface="Calibri"/>
                <a:cs typeface="Calibri"/>
                <a:sym typeface="Calibri"/>
              </a:defRPr>
            </a:lvl2pPr>
            <a:lvl3pPr marL="3108960" marR="0" lvl="2" indent="-10160" algn="l" rtl="0">
              <a:lnSpc>
                <a:spcPct val="90000"/>
              </a:lnSpc>
              <a:spcBef>
                <a:spcPts val="1700"/>
              </a:spcBef>
              <a:buClr>
                <a:schemeClr val="dk1"/>
              </a:buClr>
              <a:buFont typeface="Arial"/>
              <a:buNone/>
              <a:defRPr sz="4080" b="0" i="0" u="none" strike="noStrike" cap="none">
                <a:solidFill>
                  <a:schemeClr val="dk1"/>
                </a:solidFill>
                <a:latin typeface="Calibri"/>
                <a:ea typeface="Calibri"/>
                <a:cs typeface="Calibri"/>
                <a:sym typeface="Calibri"/>
              </a:defRPr>
            </a:lvl3pPr>
            <a:lvl4pPr marL="4663440" marR="0" lvl="3" indent="-254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4pPr>
            <a:lvl5pPr marL="6217920" marR="0" lvl="4" indent="-762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5pPr>
            <a:lvl6pPr marL="7772400" marR="0" lvl="5" indent="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6pPr>
            <a:lvl7pPr marL="9326880" marR="0" lvl="6" indent="-508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7pPr>
            <a:lvl8pPr marL="10881360" marR="0" lvl="7" indent="-10159"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8pPr>
            <a:lvl9pPr marL="12435840" marR="0" lvl="8" indent="-2540" algn="l" rtl="0">
              <a:lnSpc>
                <a:spcPct val="90000"/>
              </a:lnSpc>
              <a:spcBef>
                <a:spcPts val="1700"/>
              </a:spcBef>
              <a:buClr>
                <a:schemeClr val="dk1"/>
              </a:buClr>
              <a:buFont typeface="Arial"/>
              <a:buNone/>
              <a:defRPr sz="34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a:solidFill>
                  <a:srgbClr val="888888"/>
                </a:solidFill>
                <a:latin typeface="Calibri"/>
                <a:ea typeface="Calibri"/>
                <a:cs typeface="Calibri"/>
                <a:sym typeface="Calibri"/>
              </a:rPr>
              <a:t>‹#›</a:t>
            </a:fld>
            <a:endParaRPr lang="en-US" sz="408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2137409" y="2142075"/>
            <a:ext cx="26814780" cy="7776635"/>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496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rot="5400000">
            <a:off x="2780875" y="10066867"/>
            <a:ext cx="25527849" cy="26814780"/>
          </a:xfrm>
          <a:prstGeom prst="rect">
            <a:avLst/>
          </a:prstGeom>
          <a:noFill/>
          <a:ln>
            <a:noFill/>
          </a:ln>
        </p:spPr>
        <p:txBody>
          <a:bodyPr lIns="91425" tIns="91425" rIns="91425" bIns="91425" anchor="t" anchorCtr="0"/>
          <a:lstStyle>
            <a:lvl1pPr marL="777240" marR="0" lvl="0" indent="-172720" algn="l" rtl="0">
              <a:lnSpc>
                <a:spcPct val="90000"/>
              </a:lnSpc>
              <a:spcBef>
                <a:spcPts val="3400"/>
              </a:spcBef>
              <a:buClr>
                <a:schemeClr val="dk1"/>
              </a:buClr>
              <a:buSzPct val="100210"/>
              <a:buFont typeface="Arial"/>
              <a:buChar char="•"/>
              <a:defRPr sz="9520" b="0" i="0" u="none" strike="noStrike" cap="none">
                <a:solidFill>
                  <a:schemeClr val="dk1"/>
                </a:solidFill>
                <a:latin typeface="Calibri"/>
                <a:ea typeface="Calibri"/>
                <a:cs typeface="Calibri"/>
                <a:sym typeface="Calibri"/>
              </a:defRPr>
            </a:lvl1pPr>
            <a:lvl2pPr marL="2331720" marR="0" lvl="1" indent="-264160" algn="l" rtl="0">
              <a:lnSpc>
                <a:spcPct val="90000"/>
              </a:lnSpc>
              <a:spcBef>
                <a:spcPts val="1700"/>
              </a:spcBef>
              <a:buClr>
                <a:schemeClr val="dk1"/>
              </a:buClr>
              <a:buSzPct val="99512"/>
              <a:buFont typeface="Arial"/>
              <a:buChar char="•"/>
              <a:defRPr sz="8160" b="0" i="0" u="none" strike="noStrike" cap="none">
                <a:solidFill>
                  <a:schemeClr val="dk1"/>
                </a:solidFill>
                <a:latin typeface="Calibri"/>
                <a:ea typeface="Calibri"/>
                <a:cs typeface="Calibri"/>
                <a:sym typeface="Calibri"/>
              </a:defRPr>
            </a:lvl2pPr>
            <a:lvl3pPr marL="3886200" marR="0" lvl="2" indent="-35560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3pPr>
            <a:lvl4pPr marL="5440680" marR="0" lvl="3" indent="-391159"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4pPr>
            <a:lvl5pPr marL="6995160" marR="0" lvl="4" indent="-39624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5pPr>
            <a:lvl6pPr marL="8549640" marR="0" lvl="5" indent="-38862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6pPr>
            <a:lvl7pPr marL="10104120" marR="0" lvl="6" indent="-39370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7pPr>
            <a:lvl8pPr marL="11658600" marR="0" lvl="7" indent="-39878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8pPr>
            <a:lvl9pPr marL="13213080" marR="0" lvl="8" indent="-39116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a:solidFill>
                  <a:srgbClr val="888888"/>
                </a:solidFill>
                <a:latin typeface="Calibri"/>
                <a:ea typeface="Calibri"/>
                <a:cs typeface="Calibri"/>
                <a:sym typeface="Calibri"/>
              </a:rPr>
              <a:t>‹#›</a:t>
            </a:fld>
            <a:endParaRPr lang="en-US" sz="408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8552285" y="15838277"/>
            <a:ext cx="34096115" cy="6703695"/>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496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body" idx="1"/>
          </p:nvPr>
        </p:nvSpPr>
        <p:spPr>
          <a:xfrm rot="5400000">
            <a:off x="-5049413" y="9328892"/>
            <a:ext cx="34096115" cy="19722464"/>
          </a:xfrm>
          <a:prstGeom prst="rect">
            <a:avLst/>
          </a:prstGeom>
          <a:noFill/>
          <a:ln>
            <a:noFill/>
          </a:ln>
        </p:spPr>
        <p:txBody>
          <a:bodyPr lIns="91425" tIns="91425" rIns="91425" bIns="91425" anchor="t" anchorCtr="0"/>
          <a:lstStyle>
            <a:lvl1pPr marL="777240" marR="0" lvl="0" indent="-172720" algn="l" rtl="0">
              <a:lnSpc>
                <a:spcPct val="90000"/>
              </a:lnSpc>
              <a:spcBef>
                <a:spcPts val="3400"/>
              </a:spcBef>
              <a:buClr>
                <a:schemeClr val="dk1"/>
              </a:buClr>
              <a:buSzPct val="100210"/>
              <a:buFont typeface="Arial"/>
              <a:buChar char="•"/>
              <a:defRPr sz="9520" b="0" i="0" u="none" strike="noStrike" cap="none">
                <a:solidFill>
                  <a:schemeClr val="dk1"/>
                </a:solidFill>
                <a:latin typeface="Calibri"/>
                <a:ea typeface="Calibri"/>
                <a:cs typeface="Calibri"/>
                <a:sym typeface="Calibri"/>
              </a:defRPr>
            </a:lvl1pPr>
            <a:lvl2pPr marL="2331720" marR="0" lvl="1" indent="-264160" algn="l" rtl="0">
              <a:lnSpc>
                <a:spcPct val="90000"/>
              </a:lnSpc>
              <a:spcBef>
                <a:spcPts val="1700"/>
              </a:spcBef>
              <a:buClr>
                <a:schemeClr val="dk1"/>
              </a:buClr>
              <a:buSzPct val="99512"/>
              <a:buFont typeface="Arial"/>
              <a:buChar char="•"/>
              <a:defRPr sz="8160" b="0" i="0" u="none" strike="noStrike" cap="none">
                <a:solidFill>
                  <a:schemeClr val="dk1"/>
                </a:solidFill>
                <a:latin typeface="Calibri"/>
                <a:ea typeface="Calibri"/>
                <a:cs typeface="Calibri"/>
                <a:sym typeface="Calibri"/>
              </a:defRPr>
            </a:lvl2pPr>
            <a:lvl3pPr marL="3886200" marR="0" lvl="2" indent="-35560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3pPr>
            <a:lvl4pPr marL="5440680" marR="0" lvl="3" indent="-391159"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4pPr>
            <a:lvl5pPr marL="6995160" marR="0" lvl="4" indent="-39624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5pPr>
            <a:lvl6pPr marL="8549640" marR="0" lvl="5" indent="-38862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6pPr>
            <a:lvl7pPr marL="10104120" marR="0" lvl="6" indent="-39370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7pPr>
            <a:lvl8pPr marL="11658600" marR="0" lvl="7" indent="-39878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8pPr>
            <a:lvl9pPr marL="13213080" marR="0" lvl="8" indent="-39116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a:solidFill>
                  <a:srgbClr val="888888"/>
                </a:solidFill>
                <a:latin typeface="Calibri"/>
                <a:ea typeface="Calibri"/>
                <a:cs typeface="Calibri"/>
                <a:sym typeface="Calibri"/>
              </a:rPr>
              <a:t>‹#›</a:t>
            </a:fld>
            <a:endParaRPr lang="en-US" sz="408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2137409" y="2142075"/>
            <a:ext cx="26814780" cy="7776635"/>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496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 name="Shape 7"/>
          <p:cNvSpPr txBox="1">
            <a:spLocks noGrp="1"/>
          </p:cNvSpPr>
          <p:nvPr>
            <p:ph type="body" idx="1"/>
          </p:nvPr>
        </p:nvSpPr>
        <p:spPr>
          <a:xfrm>
            <a:off x="2137409" y="10710332"/>
            <a:ext cx="26814780" cy="25527849"/>
          </a:xfrm>
          <a:prstGeom prst="rect">
            <a:avLst/>
          </a:prstGeom>
          <a:noFill/>
          <a:ln>
            <a:noFill/>
          </a:ln>
        </p:spPr>
        <p:txBody>
          <a:bodyPr lIns="91425" tIns="91425" rIns="91425" bIns="91425" anchor="t" anchorCtr="0"/>
          <a:lstStyle>
            <a:lvl1pPr marL="777240" marR="0" lvl="0" indent="-172720" algn="l" rtl="0">
              <a:lnSpc>
                <a:spcPct val="90000"/>
              </a:lnSpc>
              <a:spcBef>
                <a:spcPts val="3400"/>
              </a:spcBef>
              <a:buClr>
                <a:schemeClr val="dk1"/>
              </a:buClr>
              <a:buSzPct val="100210"/>
              <a:buFont typeface="Arial"/>
              <a:buChar char="•"/>
              <a:defRPr sz="9520" b="0" i="0" u="none" strike="noStrike" cap="none">
                <a:solidFill>
                  <a:schemeClr val="dk1"/>
                </a:solidFill>
                <a:latin typeface="Calibri"/>
                <a:ea typeface="Calibri"/>
                <a:cs typeface="Calibri"/>
                <a:sym typeface="Calibri"/>
              </a:defRPr>
            </a:lvl1pPr>
            <a:lvl2pPr marL="2331720" marR="0" lvl="1" indent="-264160" algn="l" rtl="0">
              <a:lnSpc>
                <a:spcPct val="90000"/>
              </a:lnSpc>
              <a:spcBef>
                <a:spcPts val="1700"/>
              </a:spcBef>
              <a:buClr>
                <a:schemeClr val="dk1"/>
              </a:buClr>
              <a:buSzPct val="99512"/>
              <a:buFont typeface="Arial"/>
              <a:buChar char="•"/>
              <a:defRPr sz="8160" b="0" i="0" u="none" strike="noStrike" cap="none">
                <a:solidFill>
                  <a:schemeClr val="dk1"/>
                </a:solidFill>
                <a:latin typeface="Calibri"/>
                <a:ea typeface="Calibri"/>
                <a:cs typeface="Calibri"/>
                <a:sym typeface="Calibri"/>
              </a:defRPr>
            </a:lvl2pPr>
            <a:lvl3pPr marL="3886200" marR="0" lvl="2" indent="-355600" algn="l" rtl="0">
              <a:lnSpc>
                <a:spcPct val="90000"/>
              </a:lnSpc>
              <a:spcBef>
                <a:spcPts val="1700"/>
              </a:spcBef>
              <a:buClr>
                <a:schemeClr val="dk1"/>
              </a:buClr>
              <a:buSzPct val="100000"/>
              <a:buFont typeface="Arial"/>
              <a:buChar char="•"/>
              <a:defRPr sz="6800" b="0" i="0" u="none" strike="noStrike" cap="none">
                <a:solidFill>
                  <a:schemeClr val="dk1"/>
                </a:solidFill>
                <a:latin typeface="Calibri"/>
                <a:ea typeface="Calibri"/>
                <a:cs typeface="Calibri"/>
                <a:sym typeface="Calibri"/>
              </a:defRPr>
            </a:lvl3pPr>
            <a:lvl4pPr marL="5440680" marR="0" lvl="3" indent="-391159"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4pPr>
            <a:lvl5pPr marL="6995160" marR="0" lvl="4" indent="-39624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5pPr>
            <a:lvl6pPr marL="8549640" marR="0" lvl="5" indent="-38862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6pPr>
            <a:lvl7pPr marL="10104120" marR="0" lvl="6" indent="-39370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7pPr>
            <a:lvl8pPr marL="11658600" marR="0" lvl="7" indent="-39878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8pPr>
            <a:lvl9pPr marL="13213080" marR="0" lvl="8" indent="-391160" algn="l" rtl="0">
              <a:lnSpc>
                <a:spcPct val="90000"/>
              </a:lnSpc>
              <a:spcBef>
                <a:spcPts val="1700"/>
              </a:spcBef>
              <a:buClr>
                <a:schemeClr val="dk1"/>
              </a:buClr>
              <a:buSzPct val="100327"/>
              <a:buFont typeface="Arial"/>
              <a:buChar char="•"/>
              <a:defRPr sz="612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dt" idx="10"/>
          </p:nvPr>
        </p:nvSpPr>
        <p:spPr>
          <a:xfrm>
            <a:off x="2137409" y="37290593"/>
            <a:ext cx="6995160" cy="2142067"/>
          </a:xfrm>
          <a:prstGeom prst="rect">
            <a:avLst/>
          </a:prstGeom>
          <a:noFill/>
          <a:ln>
            <a:noFill/>
          </a:ln>
        </p:spPr>
        <p:txBody>
          <a:bodyPr lIns="91425" tIns="91425" rIns="91425" bIns="91425" anchor="ctr" anchorCtr="0"/>
          <a:lstStyle>
            <a:lvl1pPr marL="0" marR="0" lvl="0" indent="0" algn="l" rtl="0">
              <a:spcBef>
                <a:spcPts val="0"/>
              </a:spcBef>
              <a:buNone/>
              <a:defRPr sz="408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9" name="Shape 9"/>
          <p:cNvSpPr txBox="1">
            <a:spLocks noGrp="1"/>
          </p:cNvSpPr>
          <p:nvPr>
            <p:ph type="ftr" idx="11"/>
          </p:nvPr>
        </p:nvSpPr>
        <p:spPr>
          <a:xfrm>
            <a:off x="10298429" y="37290593"/>
            <a:ext cx="10492740" cy="2142067"/>
          </a:xfrm>
          <a:prstGeom prst="rect">
            <a:avLst/>
          </a:prstGeom>
          <a:noFill/>
          <a:ln>
            <a:noFill/>
          </a:ln>
        </p:spPr>
        <p:txBody>
          <a:bodyPr lIns="91425" tIns="91425" rIns="91425" bIns="91425" anchor="ctr" anchorCtr="0"/>
          <a:lstStyle>
            <a:lvl1pPr marL="0" marR="0" lvl="0" indent="0" algn="ctr" rtl="0">
              <a:spcBef>
                <a:spcPts val="0"/>
              </a:spcBef>
              <a:buNone/>
              <a:defRPr sz="408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sldNum" idx="12"/>
          </p:nvPr>
        </p:nvSpPr>
        <p:spPr>
          <a:xfrm>
            <a:off x="21957029" y="37290593"/>
            <a:ext cx="6995160" cy="2142067"/>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080" b="0" i="0" u="none" strike="noStrike" cap="none">
                <a:solidFill>
                  <a:srgbClr val="888888"/>
                </a:solidFill>
                <a:latin typeface="Calibri"/>
                <a:ea typeface="Calibri"/>
                <a:cs typeface="Calibri"/>
                <a:sym typeface="Calibri"/>
              </a:rPr>
              <a:t>‹#›</a:t>
            </a:fld>
            <a:endParaRPr lang="en-US" sz="408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85"/>
          <p:cNvSpPr txBox="1">
            <a:spLocks noGrp="1"/>
          </p:cNvSpPr>
          <p:nvPr>
            <p:ph type="title"/>
          </p:nvPr>
        </p:nvSpPr>
        <p:spPr>
          <a:xfrm>
            <a:off x="0" y="65689"/>
            <a:ext cx="31089600" cy="2891145"/>
          </a:xfrm>
          <a:prstGeom prst="rect">
            <a:avLst/>
          </a:prstGeom>
          <a:solidFill>
            <a:schemeClr val="accent2"/>
          </a:solidFill>
          <a:ln>
            <a:solidFill>
              <a:schemeClr val="tx1"/>
            </a:solidFill>
          </a:ln>
        </p:spPr>
        <p:txBody>
          <a:bodyPr lIns="91425" tIns="45700" rIns="91425" bIns="45700" anchor="ctr" anchorCtr="0">
            <a:noAutofit/>
          </a:bodyPr>
          <a:lstStyle/>
          <a:p>
            <a:pPr lvl="0" algn="ctr">
              <a:buClr>
                <a:schemeClr val="lt1"/>
              </a:buClr>
              <a:buSzPct val="25000"/>
            </a:pPr>
            <a:r>
              <a:rPr lang="en-US" sz="7200" dirty="0">
                <a:solidFill>
                  <a:schemeClr val="lt1"/>
                </a:solidFill>
                <a:latin typeface="Calibri" panose="020F0502020204030204" pitchFamily="34" charset="0"/>
              </a:rPr>
              <a:t>CubeSat </a:t>
            </a:r>
            <a:r>
              <a:rPr lang="en-US" sz="7200" dirty="0" smtClean="0">
                <a:solidFill>
                  <a:schemeClr val="lt1"/>
                </a:solidFill>
                <a:latin typeface="Calibri" panose="020F0502020204030204" pitchFamily="34" charset="0"/>
              </a:rPr>
              <a:t>Re-Entry </a:t>
            </a:r>
            <a:r>
              <a:rPr lang="en-US" sz="7200" dirty="0">
                <a:solidFill>
                  <a:schemeClr val="lt1"/>
                </a:solidFill>
                <a:latin typeface="Calibri" panose="020F0502020204030204" pitchFamily="34" charset="0"/>
              </a:rPr>
              <a:t>Experimental System Testbed</a:t>
            </a:r>
            <a:r>
              <a:rPr lang="en-US" sz="7200" b="0" i="0" u="none" strike="noStrike" cap="none" dirty="0">
                <a:solidFill>
                  <a:schemeClr val="lt1"/>
                </a:solidFill>
                <a:latin typeface="Calibri" panose="020F0502020204030204" pitchFamily="34" charset="0"/>
                <a:sym typeface="Calibri"/>
              </a:rPr>
              <a:t/>
            </a:r>
            <a:br>
              <a:rPr lang="en-US" sz="7200" b="0" i="0" u="none" strike="noStrike" cap="none" dirty="0">
                <a:solidFill>
                  <a:schemeClr val="lt1"/>
                </a:solidFill>
                <a:latin typeface="Calibri" panose="020F0502020204030204" pitchFamily="34" charset="0"/>
                <a:sym typeface="Calibri"/>
              </a:rPr>
            </a:br>
            <a:r>
              <a:rPr lang="en-US" sz="7200" b="0" i="0" u="none" strike="noStrike" cap="none" dirty="0">
                <a:solidFill>
                  <a:schemeClr val="lt1"/>
                </a:solidFill>
                <a:latin typeface="Calibri" panose="020F0502020204030204" pitchFamily="34" charset="0"/>
                <a:sym typeface="Calibri"/>
              </a:rPr>
              <a:t>C.R.E.S.T</a:t>
            </a:r>
            <a:r>
              <a:rPr lang="en-US" sz="9600" b="0" i="0" u="none" strike="noStrike" cap="none" dirty="0">
                <a:solidFill>
                  <a:schemeClr val="lt1"/>
                </a:solidFill>
                <a:latin typeface="Calibri" panose="020F0502020204030204" pitchFamily="34" charset="0"/>
                <a:sym typeface="Calibri"/>
              </a:rPr>
              <a:t>.</a:t>
            </a:r>
          </a:p>
        </p:txBody>
      </p:sp>
      <p:grpSp>
        <p:nvGrpSpPr>
          <p:cNvPr id="7" name="Group 6"/>
          <p:cNvGrpSpPr/>
          <p:nvPr/>
        </p:nvGrpSpPr>
        <p:grpSpPr>
          <a:xfrm>
            <a:off x="161025" y="44377"/>
            <a:ext cx="30818956" cy="2862325"/>
            <a:chOff x="161025" y="44377"/>
            <a:chExt cx="30818956" cy="2862325"/>
          </a:xfrm>
        </p:grpSpPr>
        <p:pic>
          <p:nvPicPr>
            <p:cNvPr id="5" name="Shape 95"/>
            <p:cNvPicPr preferRelativeResize="0"/>
            <p:nvPr/>
          </p:nvPicPr>
          <p:blipFill rotWithShape="1">
            <a:blip r:embed="rId2">
              <a:alphaModFix/>
            </a:blip>
            <a:srcRect/>
            <a:stretch/>
          </p:blipFill>
          <p:spPr>
            <a:xfrm>
              <a:off x="161025" y="65689"/>
              <a:ext cx="2814900" cy="2819700"/>
            </a:xfrm>
            <a:prstGeom prst="rect">
              <a:avLst/>
            </a:prstGeom>
            <a:noFill/>
            <a:ln>
              <a:noFill/>
            </a:ln>
          </p:spPr>
        </p:pic>
        <p:pic>
          <p:nvPicPr>
            <p:cNvPr id="6" name="Shape 133"/>
            <p:cNvPicPr preferRelativeResize="0"/>
            <p:nvPr/>
          </p:nvPicPr>
          <p:blipFill>
            <a:blip r:embed="rId3">
              <a:alphaModFix/>
            </a:blip>
            <a:stretch>
              <a:fillRect/>
            </a:stretch>
          </p:blipFill>
          <p:spPr>
            <a:xfrm>
              <a:off x="27522248" y="44377"/>
              <a:ext cx="3457733" cy="2862325"/>
            </a:xfrm>
            <a:prstGeom prst="rect">
              <a:avLst/>
            </a:prstGeom>
            <a:noFill/>
            <a:ln>
              <a:noFill/>
            </a:ln>
          </p:spPr>
        </p:pic>
      </p:grpSp>
      <p:sp>
        <p:nvSpPr>
          <p:cNvPr id="10" name="TextBox 9"/>
          <p:cNvSpPr txBox="1"/>
          <p:nvPr/>
        </p:nvSpPr>
        <p:spPr>
          <a:xfrm>
            <a:off x="15800941" y="4522870"/>
            <a:ext cx="15179040" cy="7201972"/>
          </a:xfrm>
          <a:prstGeom prst="rect">
            <a:avLst/>
          </a:prstGeom>
          <a:noFill/>
          <a:ln>
            <a:solidFill>
              <a:schemeClr val="accent2"/>
            </a:solidFill>
          </a:ln>
        </p:spPr>
        <p:txBody>
          <a:bodyPr wrap="square" rtlCol="0">
            <a:spAutoFit/>
          </a:bodyPr>
          <a:lstStyle/>
          <a:p>
            <a:pPr lvl="0" algn="just">
              <a:buSzPct val="25000"/>
            </a:pPr>
            <a:r>
              <a:rPr lang="en-US" sz="4200" b="1" u="sng" dirty="0">
                <a:solidFill>
                  <a:schemeClr val="dk1"/>
                </a:solidFill>
                <a:latin typeface="Calibri" panose="020F0502020204030204" pitchFamily="34" charset="0"/>
                <a:ea typeface="Calibri"/>
                <a:cs typeface="Calibri"/>
                <a:sym typeface="Calibri"/>
              </a:rPr>
              <a:t>STK 11</a:t>
            </a:r>
          </a:p>
          <a:p>
            <a:pPr lvl="0" algn="just">
              <a:buSzPct val="25000"/>
            </a:pPr>
            <a:r>
              <a:rPr lang="en-US" sz="4200" dirty="0">
                <a:solidFill>
                  <a:schemeClr val="dk1"/>
                </a:solidFill>
                <a:latin typeface="Calibri" panose="020F0502020204030204" pitchFamily="34" charset="0"/>
                <a:ea typeface="Calibri"/>
                <a:cs typeface="Calibri"/>
                <a:sym typeface="Calibri"/>
              </a:rPr>
              <a:t>This software is an orbital simulator that allows the user to examine the flight path of a satellite around the earth. Using different magnitudes for the parameters allows the user to see how it affects the orbit. This software will be used to determine a initial re-entry position. </a:t>
            </a:r>
          </a:p>
          <a:p>
            <a:pPr lvl="0" algn="just">
              <a:buSzPct val="25000"/>
            </a:pPr>
            <a:r>
              <a:rPr lang="en-US" sz="4200" b="1" u="sng" dirty="0">
                <a:solidFill>
                  <a:schemeClr val="dk1"/>
                </a:solidFill>
                <a:latin typeface="Calibri" panose="020F0502020204030204" pitchFamily="34" charset="0"/>
                <a:ea typeface="Calibri"/>
                <a:cs typeface="Calibri"/>
                <a:sym typeface="Calibri"/>
              </a:rPr>
              <a:t>2-D Re-Entry Trajectory Simulation</a:t>
            </a:r>
          </a:p>
          <a:p>
            <a:pPr lvl="0" algn="just">
              <a:buSzPct val="25000"/>
            </a:pPr>
            <a:r>
              <a:rPr lang="en-US" sz="4200" dirty="0">
                <a:solidFill>
                  <a:schemeClr val="dk1"/>
                </a:solidFill>
                <a:latin typeface="Calibri" panose="020F0502020204030204" pitchFamily="34" charset="0"/>
                <a:ea typeface="Calibri"/>
                <a:cs typeface="Calibri"/>
                <a:sym typeface="Calibri"/>
              </a:rPr>
              <a:t>A code has a been created by Derrick </a:t>
            </a:r>
            <a:r>
              <a:rPr lang="en-US" sz="4200" dirty="0" err="1">
                <a:solidFill>
                  <a:schemeClr val="dk1"/>
                </a:solidFill>
                <a:latin typeface="Calibri" panose="020F0502020204030204" pitchFamily="34" charset="0"/>
                <a:ea typeface="Calibri"/>
                <a:cs typeface="Calibri"/>
                <a:sym typeface="Calibri"/>
              </a:rPr>
              <a:t>Tetzman</a:t>
            </a:r>
            <a:r>
              <a:rPr lang="en-US" sz="4200" dirty="0">
                <a:solidFill>
                  <a:schemeClr val="dk1"/>
                </a:solidFill>
                <a:latin typeface="Calibri" panose="020F0502020204030204" pitchFamily="34" charset="0"/>
                <a:ea typeface="Calibri"/>
                <a:cs typeface="Calibri"/>
                <a:sym typeface="Calibri"/>
              </a:rPr>
              <a:t> that will be used for this project. It optimizes a trajectory using inputs from the user. The inputs will be from the characteristics of the CubeSat. It displays the heat flux, heat load, entry velocity, and approximate landing zone.</a:t>
            </a:r>
          </a:p>
        </p:txBody>
      </p:sp>
      <p:sp>
        <p:nvSpPr>
          <p:cNvPr id="9" name="TextBox 8"/>
          <p:cNvSpPr txBox="1"/>
          <p:nvPr/>
        </p:nvSpPr>
        <p:spPr>
          <a:xfrm>
            <a:off x="161025" y="4522870"/>
            <a:ext cx="15179040" cy="2677656"/>
          </a:xfrm>
          <a:prstGeom prst="rect">
            <a:avLst/>
          </a:prstGeom>
          <a:noFill/>
          <a:ln w="9525">
            <a:solidFill>
              <a:schemeClr val="accent2"/>
            </a:solidFill>
          </a:ln>
        </p:spPr>
        <p:txBody>
          <a:bodyPr wrap="square" rtlCol="0">
            <a:spAutoFit/>
          </a:bodyPr>
          <a:lstStyle/>
          <a:p>
            <a:pPr lvl="0" algn="just">
              <a:buSzPct val="25000"/>
            </a:pPr>
            <a:r>
              <a:rPr lang="en-US" sz="4200" dirty="0">
                <a:solidFill>
                  <a:schemeClr val="dk1"/>
                </a:solidFill>
                <a:latin typeface="Calibri" panose="020F0502020204030204" pitchFamily="34" charset="0"/>
                <a:ea typeface="Calibri"/>
                <a:cs typeface="Calibri"/>
                <a:sym typeface="Calibri"/>
              </a:rPr>
              <a:t>Re-entry details the specific secondary-objective of a spacecraft being capable of entering and passing through Earth’s atmosphere without burning up or being destroyed in the process, as this is crucial for the craft’s </a:t>
            </a:r>
            <a:r>
              <a:rPr lang="en-US" sz="4200" dirty="0" smtClean="0">
                <a:solidFill>
                  <a:schemeClr val="dk1"/>
                </a:solidFill>
                <a:latin typeface="Calibri" panose="020F0502020204030204" pitchFamily="34" charset="0"/>
                <a:ea typeface="Calibri"/>
                <a:cs typeface="Calibri"/>
                <a:sym typeface="Calibri"/>
              </a:rPr>
              <a:t>recovery.</a:t>
            </a:r>
            <a:endParaRPr lang="en-US" sz="4200" dirty="0">
              <a:solidFill>
                <a:schemeClr val="dk1"/>
              </a:solidFill>
              <a:latin typeface="Calibri" panose="020F0502020204030204" pitchFamily="34" charset="0"/>
              <a:ea typeface="Calibri"/>
              <a:cs typeface="Calibri"/>
              <a:sym typeface="Calibri"/>
            </a:endParaRPr>
          </a:p>
        </p:txBody>
      </p:sp>
      <p:sp>
        <p:nvSpPr>
          <p:cNvPr id="13" name="Shape 130"/>
          <p:cNvSpPr txBox="1"/>
          <p:nvPr/>
        </p:nvSpPr>
        <p:spPr>
          <a:xfrm>
            <a:off x="161025" y="3390766"/>
            <a:ext cx="15179040" cy="1060918"/>
          </a:xfrm>
          <a:prstGeom prst="rect">
            <a:avLst/>
          </a:prstGeom>
          <a:solidFill>
            <a:schemeClr val="accent2"/>
          </a:solidFill>
          <a:ln w="9525">
            <a:solidFill>
              <a:schemeClr val="tx1"/>
            </a:solidFill>
          </a:ln>
        </p:spPr>
        <p:txBody>
          <a:bodyPr lIns="91425" tIns="45700" rIns="91425" bIns="45700" anchor="t" anchorCtr="0">
            <a:noAutofit/>
          </a:bodyPr>
          <a:lstStyle/>
          <a:p>
            <a:pPr lvl="0">
              <a:buSzPct val="25000"/>
            </a:pPr>
            <a:r>
              <a:rPr lang="en-US" sz="6600" dirty="0">
                <a:solidFill>
                  <a:schemeClr val="lt1"/>
                </a:solidFill>
                <a:latin typeface="Calibri" panose="020F0502020204030204" pitchFamily="34" charset="0"/>
                <a:ea typeface="Calibri"/>
                <a:cs typeface="Calibri"/>
                <a:sym typeface="Calibri"/>
              </a:rPr>
              <a:t>What is “Re-Entry?”</a:t>
            </a:r>
          </a:p>
        </p:txBody>
      </p:sp>
      <p:sp>
        <p:nvSpPr>
          <p:cNvPr id="20" name="Shape 130"/>
          <p:cNvSpPr txBox="1"/>
          <p:nvPr/>
        </p:nvSpPr>
        <p:spPr>
          <a:xfrm>
            <a:off x="15800941" y="3390766"/>
            <a:ext cx="15179040" cy="1060918"/>
          </a:xfrm>
          <a:prstGeom prst="rect">
            <a:avLst/>
          </a:prstGeom>
          <a:solidFill>
            <a:schemeClr val="accent2"/>
          </a:solidFill>
          <a:ln w="9525">
            <a:solidFill>
              <a:schemeClr val="tx1"/>
            </a:solidFill>
          </a:ln>
        </p:spPr>
        <p:txBody>
          <a:bodyPr lIns="91425" tIns="45700" rIns="91425" bIns="45700" anchor="t" anchorCtr="0">
            <a:noAutofit/>
          </a:bodyPr>
          <a:lstStyle/>
          <a:p>
            <a:pPr lvl="0">
              <a:buSzPct val="25000"/>
            </a:pPr>
            <a:r>
              <a:rPr lang="en-US" sz="6600" dirty="0" smtClean="0">
                <a:solidFill>
                  <a:schemeClr val="lt1"/>
                </a:solidFill>
                <a:latin typeface="Calibri" panose="020F0502020204030204" pitchFamily="34" charset="0"/>
                <a:ea typeface="Calibri"/>
                <a:cs typeface="Calibri"/>
                <a:sym typeface="Calibri"/>
              </a:rPr>
              <a:t>Programs in-use</a:t>
            </a:r>
            <a:endParaRPr lang="en-US" sz="6600" dirty="0">
              <a:solidFill>
                <a:schemeClr val="lt1"/>
              </a:solidFill>
              <a:latin typeface="Calibri" panose="020F0502020204030204" pitchFamily="34" charset="0"/>
              <a:ea typeface="Calibri"/>
              <a:cs typeface="Calibri"/>
              <a:sym typeface="Calibri"/>
            </a:endParaRPr>
          </a:p>
        </p:txBody>
      </p:sp>
      <p:sp>
        <p:nvSpPr>
          <p:cNvPr id="21" name="TextBox 20"/>
          <p:cNvSpPr txBox="1"/>
          <p:nvPr/>
        </p:nvSpPr>
        <p:spPr>
          <a:xfrm>
            <a:off x="161025" y="8797487"/>
            <a:ext cx="15179040" cy="3970318"/>
          </a:xfrm>
          <a:prstGeom prst="rect">
            <a:avLst/>
          </a:prstGeom>
          <a:noFill/>
          <a:ln>
            <a:solidFill>
              <a:schemeClr val="accent2"/>
            </a:solidFill>
          </a:ln>
        </p:spPr>
        <p:txBody>
          <a:bodyPr wrap="square" rtlCol="0">
            <a:spAutoFit/>
          </a:bodyPr>
          <a:lstStyle/>
          <a:p>
            <a:pPr lvl="0" algn="just">
              <a:buSzPct val="25000"/>
            </a:pPr>
            <a:r>
              <a:rPr lang="en-US" sz="4200" dirty="0">
                <a:solidFill>
                  <a:schemeClr val="dk1"/>
                </a:solidFill>
                <a:latin typeface="Calibri" panose="020F0502020204030204" pitchFamily="34" charset="0"/>
                <a:ea typeface="Calibri"/>
                <a:cs typeface="Calibri"/>
                <a:sym typeface="Calibri"/>
              </a:rPr>
              <a:t>The purpose of CREST is to successfully re-enter a cube satellite through earth’s atmosphere. It must survive re-entry to be pave the way for future missions throughout the world. It would create a pathway for the execution of low-cost experiments for students and researchers alike to bring satellites back to earth for studying and research purposes.</a:t>
            </a:r>
          </a:p>
        </p:txBody>
      </p:sp>
      <p:sp>
        <p:nvSpPr>
          <p:cNvPr id="22" name="Shape 130"/>
          <p:cNvSpPr txBox="1"/>
          <p:nvPr/>
        </p:nvSpPr>
        <p:spPr>
          <a:xfrm>
            <a:off x="161025" y="7678794"/>
            <a:ext cx="15179040" cy="1060918"/>
          </a:xfrm>
          <a:prstGeom prst="rect">
            <a:avLst/>
          </a:prstGeom>
          <a:solidFill>
            <a:schemeClr val="accent2"/>
          </a:solidFill>
          <a:ln w="9525">
            <a:solidFill>
              <a:schemeClr val="tx1"/>
            </a:solidFill>
          </a:ln>
        </p:spPr>
        <p:txBody>
          <a:bodyPr lIns="91425" tIns="45700" rIns="91425" bIns="45700" anchor="t" anchorCtr="0">
            <a:noAutofit/>
          </a:bodyPr>
          <a:lstStyle/>
          <a:p>
            <a:pPr lvl="0">
              <a:buSzPct val="25000"/>
            </a:pPr>
            <a:r>
              <a:rPr lang="en-US" sz="6600" dirty="0" smtClean="0">
                <a:solidFill>
                  <a:schemeClr val="lt1"/>
                </a:solidFill>
                <a:latin typeface="Calibri" panose="020F0502020204030204" pitchFamily="34" charset="0"/>
                <a:ea typeface="Calibri"/>
                <a:cs typeface="Calibri"/>
                <a:sym typeface="Calibri"/>
              </a:rPr>
              <a:t>Goal</a:t>
            </a:r>
            <a:endParaRPr lang="en-US" sz="6600" dirty="0">
              <a:solidFill>
                <a:schemeClr val="lt1"/>
              </a:solidFill>
              <a:latin typeface="Calibri" panose="020F0502020204030204" pitchFamily="34" charset="0"/>
              <a:ea typeface="Calibri"/>
              <a:cs typeface="Calibri"/>
              <a:sym typeface="Calibri"/>
            </a:endParaRPr>
          </a:p>
        </p:txBody>
      </p:sp>
      <p:sp>
        <p:nvSpPr>
          <p:cNvPr id="23" name="TextBox 22"/>
          <p:cNvSpPr txBox="1"/>
          <p:nvPr/>
        </p:nvSpPr>
        <p:spPr>
          <a:xfrm>
            <a:off x="15800941" y="13254491"/>
            <a:ext cx="15179040" cy="18835926"/>
          </a:xfrm>
          <a:prstGeom prst="rect">
            <a:avLst/>
          </a:prstGeom>
          <a:noFill/>
          <a:ln>
            <a:solidFill>
              <a:schemeClr val="accent2"/>
            </a:solidFill>
          </a:ln>
        </p:spPr>
        <p:txBody>
          <a:bodyPr wrap="square" rtlCol="0">
            <a:spAutoFit/>
          </a:bodyPr>
          <a:lstStyle/>
          <a:p>
            <a:pPr lvl="0" algn="just">
              <a:buSzPct val="25000"/>
            </a:pPr>
            <a:r>
              <a:rPr lang="en-US" sz="4200" dirty="0">
                <a:latin typeface="Calibri" panose="020F0502020204030204" pitchFamily="34" charset="0"/>
              </a:rPr>
              <a:t>The running concept of the aerodynamic shape of the cube satellite is a semi-spherical design to increase the ballistic coefficient of the CubeSat during re-entry, the higher the ballistic coefficient the lower the heat load</a:t>
            </a:r>
            <a:r>
              <a:rPr lang="en-US" sz="4200" dirty="0" smtClean="0">
                <a:latin typeface="Calibri" panose="020F0502020204030204" pitchFamily="34" charset="0"/>
              </a:rPr>
              <a:t>.</a:t>
            </a:r>
          </a:p>
          <a:p>
            <a:pPr lvl="0" algn="just">
              <a:buSzPct val="25000"/>
            </a:pPr>
            <a:endParaRPr lang="en-US" sz="4200" dirty="0">
              <a:latin typeface="Calibri" panose="020F0502020204030204" pitchFamily="34" charset="0"/>
            </a:endParaRPr>
          </a:p>
          <a:p>
            <a:pPr lvl="0" algn="just">
              <a:buSzPct val="25000"/>
            </a:pPr>
            <a:r>
              <a:rPr lang="en-US" sz="4200" b="1" u="sng" dirty="0" smtClean="0">
                <a:latin typeface="Calibri" panose="020F0502020204030204" pitchFamily="34" charset="0"/>
              </a:rPr>
              <a:t>Top View</a:t>
            </a:r>
          </a:p>
          <a:p>
            <a:pPr lvl="0" algn="just">
              <a:buSzPct val="25000"/>
            </a:pPr>
            <a:endParaRPr lang="en-US" sz="4200" b="1" u="sng" dirty="0">
              <a:latin typeface="Calibri" panose="020F0502020204030204" pitchFamily="34" charset="0"/>
            </a:endParaRPr>
          </a:p>
          <a:p>
            <a:pPr lvl="0" algn="just">
              <a:buSzPct val="25000"/>
            </a:pPr>
            <a:endParaRPr lang="en-US" sz="4200" b="1" u="sng" dirty="0" smtClean="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endParaRPr lang="en-US" sz="4200" b="1" u="sng" dirty="0" smtClean="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endParaRPr lang="en-US" sz="4200" b="1" u="sng" dirty="0" smtClean="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r>
              <a:rPr lang="en-US" sz="4200" b="1" u="sng" dirty="0" smtClean="0">
                <a:latin typeface="Calibri" panose="020F0502020204030204" pitchFamily="34" charset="0"/>
              </a:rPr>
              <a:t>Side View</a:t>
            </a:r>
          </a:p>
          <a:p>
            <a:pPr lvl="0" algn="just">
              <a:buSzPct val="25000"/>
            </a:pPr>
            <a:endParaRPr lang="en-US" sz="4200" b="1" u="sng" dirty="0" smtClean="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endParaRPr lang="en-US" sz="4200" b="1" u="sng" dirty="0" smtClean="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endParaRPr lang="en-US" sz="4200" b="1" u="sng" dirty="0" smtClean="0">
              <a:latin typeface="Calibri" panose="020F0502020204030204" pitchFamily="34" charset="0"/>
            </a:endParaRPr>
          </a:p>
          <a:p>
            <a:pPr lvl="0" algn="just">
              <a:buSzPct val="25000"/>
            </a:pPr>
            <a:r>
              <a:rPr lang="en-US" sz="4200" b="1" u="sng" dirty="0" smtClean="0">
                <a:latin typeface="Calibri" panose="020F0502020204030204" pitchFamily="34" charset="0"/>
              </a:rPr>
              <a:t>Isometric View</a:t>
            </a:r>
          </a:p>
          <a:p>
            <a:pPr lvl="0" algn="just">
              <a:buSzPct val="25000"/>
            </a:pPr>
            <a:endParaRPr lang="en-US" sz="4200" b="1" u="sng" dirty="0">
              <a:latin typeface="Calibri" panose="020F0502020204030204" pitchFamily="34" charset="0"/>
            </a:endParaRPr>
          </a:p>
          <a:p>
            <a:pPr lvl="0" algn="just">
              <a:buSzPct val="25000"/>
            </a:pPr>
            <a:endParaRPr lang="en-US" sz="4200" b="1" u="sng" dirty="0" smtClean="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endParaRPr lang="en-US" sz="4200" b="1" u="sng" dirty="0" smtClean="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endParaRPr lang="en-US" sz="4200" b="1" u="sng" dirty="0">
              <a:latin typeface="Calibri" panose="020F0502020204030204" pitchFamily="34" charset="0"/>
            </a:endParaRPr>
          </a:p>
          <a:p>
            <a:pPr lvl="0" algn="just">
              <a:buSzPct val="25000"/>
            </a:pPr>
            <a:endParaRPr lang="en-US" sz="4200" b="1" u="sng" dirty="0" smtClean="0">
              <a:latin typeface="Calibri" panose="020F0502020204030204" pitchFamily="34" charset="0"/>
            </a:endParaRPr>
          </a:p>
        </p:txBody>
      </p:sp>
      <p:sp>
        <p:nvSpPr>
          <p:cNvPr id="24" name="Shape 130"/>
          <p:cNvSpPr txBox="1"/>
          <p:nvPr/>
        </p:nvSpPr>
        <p:spPr>
          <a:xfrm>
            <a:off x="15800941" y="12122816"/>
            <a:ext cx="15179040" cy="1060918"/>
          </a:xfrm>
          <a:prstGeom prst="rect">
            <a:avLst/>
          </a:prstGeom>
          <a:solidFill>
            <a:schemeClr val="accent2"/>
          </a:solidFill>
          <a:ln w="9525">
            <a:solidFill>
              <a:schemeClr val="tx1"/>
            </a:solidFill>
          </a:ln>
        </p:spPr>
        <p:txBody>
          <a:bodyPr lIns="91425" tIns="45700" rIns="91425" bIns="45700" anchor="t" anchorCtr="0">
            <a:noAutofit/>
          </a:bodyPr>
          <a:lstStyle/>
          <a:p>
            <a:pPr lvl="0">
              <a:buSzPct val="25000"/>
            </a:pPr>
            <a:r>
              <a:rPr lang="en-US" sz="6600" dirty="0">
                <a:solidFill>
                  <a:schemeClr val="lt1"/>
                </a:solidFill>
                <a:latin typeface="Calibri" panose="020F0502020204030204" pitchFamily="34" charset="0"/>
                <a:ea typeface="Calibri"/>
                <a:cs typeface="Calibri"/>
                <a:sym typeface="Calibri"/>
              </a:rPr>
              <a:t>What is “Re-Entry?”</a:t>
            </a:r>
          </a:p>
        </p:txBody>
      </p:sp>
      <p:sp>
        <p:nvSpPr>
          <p:cNvPr id="25" name="TextBox 24"/>
          <p:cNvSpPr txBox="1"/>
          <p:nvPr/>
        </p:nvSpPr>
        <p:spPr>
          <a:xfrm>
            <a:off x="161025" y="14398559"/>
            <a:ext cx="15179040" cy="18835926"/>
          </a:xfrm>
          <a:prstGeom prst="rect">
            <a:avLst/>
          </a:prstGeom>
          <a:noFill/>
          <a:ln>
            <a:solidFill>
              <a:schemeClr val="accent2"/>
            </a:solidFill>
          </a:ln>
        </p:spPr>
        <p:txBody>
          <a:bodyPr wrap="square" rtlCol="0">
            <a:spAutoFit/>
          </a:bodyPr>
          <a:lstStyle/>
          <a:p>
            <a:pPr lvl="0" algn="just">
              <a:buSzPct val="25000"/>
            </a:pPr>
            <a:r>
              <a:rPr lang="en-US" sz="4200" b="1" u="sng" dirty="0">
                <a:solidFill>
                  <a:schemeClr val="dk1"/>
                </a:solidFill>
                <a:latin typeface="Calibri" panose="020F0502020204030204" pitchFamily="34" charset="0"/>
                <a:ea typeface="Calibri"/>
                <a:cs typeface="Calibri"/>
                <a:sym typeface="Calibri"/>
              </a:rPr>
              <a:t>Launch to the International Space Station</a:t>
            </a:r>
          </a:p>
          <a:p>
            <a:pPr lvl="0" algn="just">
              <a:buSzPct val="25000"/>
            </a:pPr>
            <a:r>
              <a:rPr lang="en-US" sz="4200" dirty="0">
                <a:solidFill>
                  <a:schemeClr val="dk1"/>
                </a:solidFill>
                <a:latin typeface="Calibri" panose="020F0502020204030204" pitchFamily="34" charset="0"/>
                <a:ea typeface="Calibri"/>
                <a:cs typeface="Calibri"/>
                <a:sym typeface="Calibri"/>
              </a:rPr>
              <a:t>The CubeSat will be launched to the International Space Station via rocket. </a:t>
            </a:r>
          </a:p>
          <a:p>
            <a:pPr lvl="0" algn="just">
              <a:buSzPct val="25000"/>
            </a:pPr>
            <a:r>
              <a:rPr lang="en-US" sz="4200" b="1" u="sng" dirty="0">
                <a:solidFill>
                  <a:schemeClr val="dk1"/>
                </a:solidFill>
                <a:latin typeface="Calibri" panose="020F0502020204030204" pitchFamily="34" charset="0"/>
                <a:ea typeface="Calibri"/>
                <a:cs typeface="Calibri"/>
                <a:sym typeface="Calibri"/>
              </a:rPr>
              <a:t>Launch from the ISS</a:t>
            </a:r>
          </a:p>
          <a:p>
            <a:pPr lvl="0" algn="just">
              <a:buSzPct val="25000"/>
            </a:pPr>
            <a:r>
              <a:rPr lang="en-US" sz="4200" dirty="0">
                <a:solidFill>
                  <a:schemeClr val="dk1"/>
                </a:solidFill>
                <a:latin typeface="Calibri" panose="020F0502020204030204" pitchFamily="34" charset="0"/>
                <a:ea typeface="Calibri"/>
                <a:cs typeface="Calibri"/>
                <a:sym typeface="Calibri"/>
              </a:rPr>
              <a:t>The ISS will then launch the CubeSat into low earth orbit with an eccentric orbit so the time to re-entry will be short and so a de-orbit device does not need to be installed.</a:t>
            </a:r>
          </a:p>
          <a:p>
            <a:pPr lvl="0" algn="just">
              <a:buSzPct val="25000"/>
            </a:pPr>
            <a:r>
              <a:rPr lang="en-US" sz="4200" b="1" u="sng" dirty="0">
                <a:solidFill>
                  <a:schemeClr val="dk1"/>
                </a:solidFill>
                <a:latin typeface="Calibri" panose="020F0502020204030204" pitchFamily="34" charset="0"/>
                <a:ea typeface="Calibri"/>
                <a:cs typeface="Calibri"/>
                <a:sym typeface="Calibri"/>
              </a:rPr>
              <a:t>Orbit</a:t>
            </a:r>
          </a:p>
          <a:p>
            <a:pPr lvl="0" algn="just">
              <a:buSzPct val="25000"/>
            </a:pPr>
            <a:r>
              <a:rPr lang="en-US" sz="4200" dirty="0">
                <a:solidFill>
                  <a:schemeClr val="dk1"/>
                </a:solidFill>
                <a:latin typeface="Calibri" panose="020F0502020204030204" pitchFamily="34" charset="0"/>
                <a:ea typeface="Calibri"/>
                <a:cs typeface="Calibri"/>
                <a:sym typeface="Calibri"/>
              </a:rPr>
              <a:t>The CubeSat will enter a highly eccentric orbit around earth from the ISS. This will allow the CubeSat to de-orbit and enter the initiation of atmospheric re-entry. The eccentricity number will be beyond 0.9 indicating a highly eccentric orbit.</a:t>
            </a:r>
          </a:p>
          <a:p>
            <a:pPr lvl="0" algn="just">
              <a:buSzPct val="25000"/>
            </a:pPr>
            <a:r>
              <a:rPr lang="en-US" sz="4200" b="1" u="sng" dirty="0">
                <a:solidFill>
                  <a:schemeClr val="dk1"/>
                </a:solidFill>
                <a:latin typeface="Calibri" panose="020F0502020204030204" pitchFamily="34" charset="0"/>
                <a:ea typeface="Calibri"/>
                <a:cs typeface="Calibri"/>
                <a:sym typeface="Calibri"/>
              </a:rPr>
              <a:t>Atmospheric Re-Entry</a:t>
            </a:r>
          </a:p>
          <a:p>
            <a:pPr lvl="0" algn="just">
              <a:buSzPct val="25000"/>
            </a:pPr>
            <a:r>
              <a:rPr lang="en-US" sz="4200" dirty="0">
                <a:solidFill>
                  <a:schemeClr val="dk1"/>
                </a:solidFill>
                <a:latin typeface="Calibri" panose="020F0502020204030204" pitchFamily="34" charset="0"/>
                <a:ea typeface="Calibri"/>
                <a:cs typeface="Calibri"/>
                <a:sym typeface="Calibri"/>
              </a:rPr>
              <a:t>After a certain amount of time the CubeSat will re-enter into the earth. Earth re-entry begins at 68 miles from the surface. Once the CubeSat attains this altitude it will orient itself in a specific direction thereby forcing a calculated flight path angle.</a:t>
            </a:r>
          </a:p>
          <a:p>
            <a:pPr lvl="0" algn="just">
              <a:buSzPct val="25000"/>
            </a:pPr>
            <a:r>
              <a:rPr lang="en-US" sz="4200" b="1" u="sng" dirty="0">
                <a:solidFill>
                  <a:schemeClr val="dk1"/>
                </a:solidFill>
                <a:latin typeface="Calibri" panose="020F0502020204030204" pitchFamily="34" charset="0"/>
                <a:ea typeface="Calibri"/>
                <a:cs typeface="Calibri"/>
                <a:sym typeface="Calibri"/>
              </a:rPr>
              <a:t>Landing</a:t>
            </a:r>
          </a:p>
          <a:p>
            <a:pPr lvl="0" algn="just">
              <a:buSzPct val="25000"/>
            </a:pPr>
            <a:r>
              <a:rPr lang="en-US" sz="4200" dirty="0">
                <a:solidFill>
                  <a:schemeClr val="dk1"/>
                </a:solidFill>
                <a:latin typeface="Calibri" panose="020F0502020204030204" pitchFamily="34" charset="0"/>
                <a:ea typeface="Calibri"/>
                <a:cs typeface="Calibri"/>
                <a:sym typeface="Calibri"/>
              </a:rPr>
              <a:t>The heat shield portion of the CubeSat will also act as impact absorbing shield. Once the CubeSat hits the ground it will absorb the impact from the landing, approximately 180 to 250 G’s, by flattening upon impact. The heat shield will be accommodated with a underlying honeycomb structure for this exact purpose.</a:t>
            </a:r>
          </a:p>
          <a:p>
            <a:pPr lvl="0" algn="just">
              <a:buSzPct val="25000"/>
            </a:pPr>
            <a:r>
              <a:rPr lang="en-US" sz="4200" b="1" u="sng" dirty="0">
                <a:solidFill>
                  <a:schemeClr val="dk1"/>
                </a:solidFill>
                <a:latin typeface="Calibri" panose="020F0502020204030204" pitchFamily="34" charset="0"/>
                <a:ea typeface="Calibri"/>
                <a:cs typeface="Calibri"/>
                <a:sym typeface="Calibri"/>
              </a:rPr>
              <a:t>Recovery</a:t>
            </a:r>
          </a:p>
          <a:p>
            <a:pPr lvl="0" algn="just">
              <a:buSzPct val="25000"/>
            </a:pPr>
            <a:r>
              <a:rPr lang="en-US" sz="4200" dirty="0">
                <a:solidFill>
                  <a:schemeClr val="dk1"/>
                </a:solidFill>
                <a:latin typeface="Calibri" panose="020F0502020204030204" pitchFamily="34" charset="0"/>
                <a:ea typeface="Calibri"/>
                <a:cs typeface="Calibri"/>
                <a:sym typeface="Calibri"/>
              </a:rPr>
              <a:t>This mission is for the CubeSat to simply survive atmospheric re-entry. Recovery is not the primary concern. The CubeSat will send a ping to a radio transceiver and will also send the statistics of its current condition. The condition will be determined by sensors embedded in the heat shield.</a:t>
            </a:r>
          </a:p>
        </p:txBody>
      </p:sp>
      <p:sp>
        <p:nvSpPr>
          <p:cNvPr id="26" name="Shape 130"/>
          <p:cNvSpPr txBox="1"/>
          <p:nvPr/>
        </p:nvSpPr>
        <p:spPr>
          <a:xfrm>
            <a:off x="161025" y="13273235"/>
            <a:ext cx="15179040" cy="1060918"/>
          </a:xfrm>
          <a:prstGeom prst="rect">
            <a:avLst/>
          </a:prstGeom>
          <a:solidFill>
            <a:schemeClr val="accent2"/>
          </a:solidFill>
          <a:ln w="9525">
            <a:solidFill>
              <a:schemeClr val="tx1"/>
            </a:solidFill>
          </a:ln>
        </p:spPr>
        <p:txBody>
          <a:bodyPr lIns="91425" tIns="45700" rIns="91425" bIns="45700" anchor="t" anchorCtr="0">
            <a:noAutofit/>
          </a:bodyPr>
          <a:lstStyle/>
          <a:p>
            <a:pPr lvl="0">
              <a:buSzPct val="25000"/>
            </a:pPr>
            <a:r>
              <a:rPr lang="en-US" sz="6600" dirty="0">
                <a:solidFill>
                  <a:schemeClr val="lt1"/>
                </a:solidFill>
                <a:latin typeface="Calibri" panose="020F0502020204030204" pitchFamily="34" charset="0"/>
                <a:ea typeface="Calibri"/>
                <a:cs typeface="Calibri"/>
                <a:sym typeface="Calibri"/>
              </a:rPr>
              <a:t>CREST Procedure</a:t>
            </a:r>
          </a:p>
        </p:txBody>
      </p:sp>
      <p:sp>
        <p:nvSpPr>
          <p:cNvPr id="27" name="TextBox 26"/>
          <p:cNvSpPr txBox="1"/>
          <p:nvPr/>
        </p:nvSpPr>
        <p:spPr>
          <a:xfrm>
            <a:off x="161025" y="34657496"/>
            <a:ext cx="15179040" cy="4616648"/>
          </a:xfrm>
          <a:prstGeom prst="rect">
            <a:avLst/>
          </a:prstGeom>
          <a:noFill/>
          <a:ln>
            <a:solidFill>
              <a:schemeClr val="accent2"/>
            </a:solidFill>
          </a:ln>
        </p:spPr>
        <p:txBody>
          <a:bodyPr wrap="square" rtlCol="0">
            <a:spAutoFit/>
          </a:bodyPr>
          <a:lstStyle/>
          <a:p>
            <a:pPr lvl="0" algn="just">
              <a:buSzPct val="25000"/>
            </a:pPr>
            <a:r>
              <a:rPr lang="en-US" sz="4200" b="1" u="sng" dirty="0">
                <a:solidFill>
                  <a:schemeClr val="dk1"/>
                </a:solidFill>
                <a:latin typeface="Calibri" panose="020F0502020204030204" pitchFamily="34" charset="0"/>
                <a:ea typeface="Calibri"/>
                <a:cs typeface="Calibri"/>
                <a:sym typeface="Calibri"/>
              </a:rPr>
              <a:t>Heat Shield</a:t>
            </a:r>
          </a:p>
          <a:p>
            <a:pPr lvl="0" algn="just">
              <a:buSzPct val="25000"/>
            </a:pPr>
            <a:r>
              <a:rPr lang="en-US" sz="4200" dirty="0">
                <a:solidFill>
                  <a:schemeClr val="dk1"/>
                </a:solidFill>
                <a:latin typeface="Calibri" panose="020F0502020204030204" pitchFamily="34" charset="0"/>
                <a:ea typeface="Calibri"/>
                <a:cs typeface="Calibri"/>
                <a:sym typeface="Calibri"/>
              </a:rPr>
              <a:t>The heat shield will be a carbon phenolic in the shape of a semi-sphere. An integrated structure will allow the CubeSat will absorb the impact energy created when the CubeSat hits the ground</a:t>
            </a:r>
            <a:r>
              <a:rPr lang="en-US" sz="4200" dirty="0" smtClean="0">
                <a:solidFill>
                  <a:schemeClr val="dk1"/>
                </a:solidFill>
                <a:latin typeface="Calibri" panose="020F0502020204030204" pitchFamily="34" charset="0"/>
                <a:ea typeface="Calibri"/>
                <a:cs typeface="Calibri"/>
                <a:sym typeface="Calibri"/>
              </a:rPr>
              <a:t>.</a:t>
            </a:r>
            <a:endParaRPr lang="en-US" sz="4200" dirty="0">
              <a:solidFill>
                <a:schemeClr val="dk1"/>
              </a:solidFill>
              <a:latin typeface="Calibri" panose="020F0502020204030204" pitchFamily="34" charset="0"/>
              <a:ea typeface="Calibri"/>
              <a:cs typeface="Calibri"/>
              <a:sym typeface="Calibri"/>
            </a:endParaRPr>
          </a:p>
          <a:p>
            <a:pPr lvl="0" algn="just">
              <a:buClr>
                <a:schemeClr val="dk1"/>
              </a:buClr>
              <a:buSzPct val="25000"/>
            </a:pPr>
            <a:r>
              <a:rPr lang="en-US" sz="4200" b="1" u="sng" dirty="0">
                <a:solidFill>
                  <a:schemeClr val="dk1"/>
                </a:solidFill>
                <a:latin typeface="Calibri" panose="020F0502020204030204" pitchFamily="34" charset="0"/>
                <a:ea typeface="Calibri"/>
                <a:cs typeface="Calibri"/>
                <a:sym typeface="Calibri"/>
              </a:rPr>
              <a:t>Heat Shield Embedded Sensors</a:t>
            </a:r>
          </a:p>
          <a:p>
            <a:pPr lvl="0" algn="just">
              <a:buClr>
                <a:schemeClr val="dk1"/>
              </a:buClr>
              <a:buSzPct val="25000"/>
            </a:pPr>
            <a:r>
              <a:rPr lang="en-US" sz="4200" dirty="0">
                <a:solidFill>
                  <a:schemeClr val="dk1"/>
                </a:solidFill>
                <a:latin typeface="Calibri" panose="020F0502020204030204" pitchFamily="34" charset="0"/>
                <a:ea typeface="Calibri"/>
                <a:cs typeface="Calibri"/>
                <a:sym typeface="Calibri"/>
              </a:rPr>
              <a:t>These sensors will store the data collected from re-entry and using this data the conditions will be known for a CubeSat re-entry vehicle.</a:t>
            </a:r>
          </a:p>
        </p:txBody>
      </p:sp>
      <p:sp>
        <p:nvSpPr>
          <p:cNvPr id="28" name="Shape 130"/>
          <p:cNvSpPr txBox="1"/>
          <p:nvPr/>
        </p:nvSpPr>
        <p:spPr>
          <a:xfrm>
            <a:off x="161025" y="33596578"/>
            <a:ext cx="15179040" cy="1060918"/>
          </a:xfrm>
          <a:prstGeom prst="rect">
            <a:avLst/>
          </a:prstGeom>
          <a:solidFill>
            <a:schemeClr val="accent2"/>
          </a:solidFill>
          <a:ln w="9525">
            <a:solidFill>
              <a:schemeClr val="tx1"/>
            </a:solidFill>
          </a:ln>
        </p:spPr>
        <p:txBody>
          <a:bodyPr lIns="91425" tIns="45700" rIns="91425" bIns="45700" anchor="t" anchorCtr="0">
            <a:noAutofit/>
          </a:bodyPr>
          <a:lstStyle/>
          <a:p>
            <a:pPr lvl="0">
              <a:buSzPct val="25000"/>
            </a:pPr>
            <a:r>
              <a:rPr lang="en-US" sz="6600" dirty="0">
                <a:solidFill>
                  <a:schemeClr val="lt1"/>
                </a:solidFill>
                <a:latin typeface="Calibri" panose="020F0502020204030204" pitchFamily="34" charset="0"/>
                <a:ea typeface="Calibri"/>
                <a:cs typeface="Calibri"/>
                <a:sym typeface="Calibri"/>
              </a:rPr>
              <a:t>What is “Re-Entry?”</a:t>
            </a:r>
          </a:p>
        </p:txBody>
      </p:sp>
      <p:pic>
        <p:nvPicPr>
          <p:cNvPr id="29" name="Shape 114"/>
          <p:cNvPicPr preferRelativeResize="0"/>
          <p:nvPr/>
        </p:nvPicPr>
        <p:blipFill rotWithShape="1">
          <a:blip r:embed="rId4">
            <a:alphaModFix/>
          </a:blip>
          <a:srcRect t="3702" b="3711"/>
          <a:stretch/>
        </p:blipFill>
        <p:spPr>
          <a:xfrm>
            <a:off x="17724605" y="17242971"/>
            <a:ext cx="11331711" cy="5355773"/>
          </a:xfrm>
          <a:prstGeom prst="rect">
            <a:avLst/>
          </a:prstGeom>
          <a:noFill/>
          <a:ln>
            <a:noFill/>
          </a:ln>
        </p:spPr>
      </p:pic>
      <p:pic>
        <p:nvPicPr>
          <p:cNvPr id="30" name="Shape 116"/>
          <p:cNvPicPr preferRelativeResize="0"/>
          <p:nvPr/>
        </p:nvPicPr>
        <p:blipFill rotWithShape="1">
          <a:blip r:embed="rId5">
            <a:alphaModFix/>
          </a:blip>
          <a:srcRect t="24638" b="25681"/>
          <a:stretch/>
        </p:blipFill>
        <p:spPr>
          <a:xfrm>
            <a:off x="17724605" y="23660099"/>
            <a:ext cx="11331720" cy="2873829"/>
          </a:xfrm>
          <a:prstGeom prst="rect">
            <a:avLst/>
          </a:prstGeom>
          <a:noFill/>
          <a:ln>
            <a:noFill/>
          </a:ln>
        </p:spPr>
      </p:pic>
      <p:pic>
        <p:nvPicPr>
          <p:cNvPr id="31" name="Shape 118"/>
          <p:cNvPicPr preferRelativeResize="0"/>
          <p:nvPr/>
        </p:nvPicPr>
        <p:blipFill rotWithShape="1">
          <a:blip r:embed="rId6">
            <a:alphaModFix/>
          </a:blip>
          <a:srcRect t="9614" b="14524"/>
          <a:stretch/>
        </p:blipFill>
        <p:spPr>
          <a:xfrm>
            <a:off x="17724605" y="27595283"/>
            <a:ext cx="11331702" cy="4310744"/>
          </a:xfrm>
          <a:prstGeom prst="rect">
            <a:avLst/>
          </a:prstGeom>
          <a:noFill/>
          <a:ln>
            <a:noFill/>
          </a:ln>
        </p:spPr>
      </p:pic>
      <p:sp>
        <p:nvSpPr>
          <p:cNvPr id="32" name="TextBox 31"/>
          <p:cNvSpPr txBox="1"/>
          <p:nvPr/>
        </p:nvSpPr>
        <p:spPr>
          <a:xfrm>
            <a:off x="15800941" y="33534811"/>
            <a:ext cx="15179040" cy="5909310"/>
          </a:xfrm>
          <a:prstGeom prst="rect">
            <a:avLst/>
          </a:prstGeom>
          <a:noFill/>
          <a:ln>
            <a:solidFill>
              <a:schemeClr val="accent2"/>
            </a:solidFill>
          </a:ln>
        </p:spPr>
        <p:txBody>
          <a:bodyPr wrap="square" rtlCol="0">
            <a:spAutoFit/>
          </a:bodyPr>
          <a:lstStyle/>
          <a:p>
            <a:pPr lvl="0" algn="just">
              <a:buSzPct val="25000"/>
            </a:pPr>
            <a:r>
              <a:rPr lang="en-US" sz="4200" dirty="0">
                <a:solidFill>
                  <a:schemeClr val="dk1"/>
                </a:solidFill>
                <a:latin typeface="Calibri" panose="020F0502020204030204" pitchFamily="34" charset="0"/>
                <a:ea typeface="Calibri"/>
                <a:cs typeface="Calibri"/>
                <a:sym typeface="Calibri"/>
              </a:rPr>
              <a:t>Analytical Graphics Inc. for allowing us to use their STK 11 software to develop and observe a satellite in orbit around the earth.</a:t>
            </a:r>
          </a:p>
          <a:p>
            <a:pPr lvl="0" algn="just">
              <a:buSzPct val="25000"/>
            </a:pPr>
            <a:endParaRPr lang="en-US" sz="4200" dirty="0" smtClean="0">
              <a:solidFill>
                <a:schemeClr val="dk1"/>
              </a:solidFill>
              <a:latin typeface="Calibri" panose="020F0502020204030204" pitchFamily="34" charset="0"/>
              <a:ea typeface="Calibri"/>
              <a:cs typeface="Calibri"/>
              <a:sym typeface="Calibri"/>
            </a:endParaRPr>
          </a:p>
          <a:p>
            <a:pPr lvl="0" algn="just">
              <a:buSzPct val="25000"/>
            </a:pPr>
            <a:r>
              <a:rPr lang="en-US" sz="4200" dirty="0" smtClean="0">
                <a:solidFill>
                  <a:schemeClr val="dk1"/>
                </a:solidFill>
                <a:latin typeface="Calibri" panose="020F0502020204030204" pitchFamily="34" charset="0"/>
                <a:ea typeface="Calibri"/>
                <a:cs typeface="Calibri"/>
                <a:sym typeface="Calibri"/>
              </a:rPr>
              <a:t>National </a:t>
            </a:r>
            <a:r>
              <a:rPr lang="en-US" sz="4200" dirty="0">
                <a:solidFill>
                  <a:schemeClr val="dk1"/>
                </a:solidFill>
                <a:latin typeface="Calibri" panose="020F0502020204030204" pitchFamily="34" charset="0"/>
                <a:ea typeface="Calibri"/>
                <a:cs typeface="Calibri"/>
                <a:sym typeface="Calibri"/>
              </a:rPr>
              <a:t>Aeronautics and Space Administration (NASA) for allowing us to use their ROCETS software to understand the effects of a rocket on the </a:t>
            </a:r>
            <a:r>
              <a:rPr lang="en-US" sz="4200" dirty="0" smtClean="0">
                <a:solidFill>
                  <a:schemeClr val="dk1"/>
                </a:solidFill>
                <a:latin typeface="Calibri" panose="020F0502020204030204" pitchFamily="34" charset="0"/>
                <a:ea typeface="Calibri"/>
                <a:cs typeface="Calibri"/>
                <a:sym typeface="Calibri"/>
              </a:rPr>
              <a:t>CubeSat </a:t>
            </a:r>
            <a:r>
              <a:rPr lang="en-US" sz="4200" dirty="0">
                <a:solidFill>
                  <a:schemeClr val="dk1"/>
                </a:solidFill>
                <a:latin typeface="Calibri" panose="020F0502020204030204" pitchFamily="34" charset="0"/>
                <a:ea typeface="Calibri"/>
                <a:cs typeface="Calibri"/>
                <a:sym typeface="Calibri"/>
              </a:rPr>
              <a:t>when it is launched to the </a:t>
            </a:r>
            <a:r>
              <a:rPr lang="en-US" sz="4200" dirty="0" smtClean="0">
                <a:solidFill>
                  <a:schemeClr val="dk1"/>
                </a:solidFill>
                <a:latin typeface="Calibri" panose="020F0502020204030204" pitchFamily="34" charset="0"/>
                <a:ea typeface="Calibri"/>
                <a:cs typeface="Calibri"/>
                <a:sym typeface="Calibri"/>
              </a:rPr>
              <a:t>International </a:t>
            </a:r>
            <a:r>
              <a:rPr lang="en-US" sz="4200" dirty="0">
                <a:solidFill>
                  <a:schemeClr val="dk1"/>
                </a:solidFill>
                <a:latin typeface="Calibri" panose="020F0502020204030204" pitchFamily="34" charset="0"/>
                <a:ea typeface="Calibri"/>
                <a:cs typeface="Calibri"/>
                <a:sym typeface="Calibri"/>
              </a:rPr>
              <a:t>Space Station</a:t>
            </a:r>
            <a:r>
              <a:rPr lang="en-US" sz="4200" dirty="0" smtClean="0">
                <a:solidFill>
                  <a:schemeClr val="dk1"/>
                </a:solidFill>
                <a:latin typeface="Calibri" panose="020F0502020204030204" pitchFamily="34" charset="0"/>
                <a:ea typeface="Calibri"/>
                <a:cs typeface="Calibri"/>
                <a:sym typeface="Calibri"/>
              </a:rPr>
              <a:t>.</a:t>
            </a:r>
          </a:p>
          <a:p>
            <a:pPr lvl="0" algn="just">
              <a:buSzPct val="25000"/>
            </a:pPr>
            <a:endParaRPr lang="en-US" sz="4200" dirty="0">
              <a:solidFill>
                <a:schemeClr val="dk1"/>
              </a:solidFill>
              <a:latin typeface="Calibri" panose="020F0502020204030204" pitchFamily="34" charset="0"/>
              <a:ea typeface="Calibri"/>
              <a:cs typeface="Calibri"/>
              <a:sym typeface="Calibri"/>
            </a:endParaRPr>
          </a:p>
          <a:p>
            <a:pPr lvl="0" algn="just">
              <a:buSzPct val="25000"/>
            </a:pPr>
            <a:r>
              <a:rPr lang="en-US" sz="4200" dirty="0" smtClean="0">
                <a:solidFill>
                  <a:schemeClr val="dk1"/>
                </a:solidFill>
                <a:latin typeface="Calibri" panose="020F0502020204030204" pitchFamily="34" charset="0"/>
                <a:ea typeface="Calibri"/>
                <a:cs typeface="Calibri"/>
                <a:sym typeface="Calibri"/>
              </a:rPr>
              <a:t>Created by: James </a:t>
            </a:r>
            <a:r>
              <a:rPr lang="en-US" sz="4200" dirty="0" err="1" smtClean="0">
                <a:solidFill>
                  <a:schemeClr val="dk1"/>
                </a:solidFill>
                <a:latin typeface="Calibri" panose="020F0502020204030204" pitchFamily="34" charset="0"/>
                <a:ea typeface="Calibri"/>
                <a:cs typeface="Calibri"/>
                <a:sym typeface="Calibri"/>
              </a:rPr>
              <a:t>Parkus</a:t>
            </a:r>
            <a:r>
              <a:rPr lang="en-US" sz="4200" dirty="0" smtClean="0">
                <a:solidFill>
                  <a:schemeClr val="dk1"/>
                </a:solidFill>
                <a:latin typeface="Calibri" panose="020F0502020204030204" pitchFamily="34" charset="0"/>
                <a:ea typeface="Calibri"/>
                <a:cs typeface="Calibri"/>
                <a:sym typeface="Calibri"/>
              </a:rPr>
              <a:t>, Chris Pape</a:t>
            </a:r>
            <a:endParaRPr lang="en-US" sz="4200" dirty="0">
              <a:solidFill>
                <a:schemeClr val="dk1"/>
              </a:solidFill>
              <a:latin typeface="Calibri" panose="020F0502020204030204" pitchFamily="34" charset="0"/>
              <a:ea typeface="Calibri"/>
              <a:cs typeface="Calibri"/>
              <a:sym typeface="Calibri"/>
            </a:endParaRPr>
          </a:p>
        </p:txBody>
      </p:sp>
      <p:sp>
        <p:nvSpPr>
          <p:cNvPr id="33" name="Shape 130"/>
          <p:cNvSpPr txBox="1"/>
          <p:nvPr/>
        </p:nvSpPr>
        <p:spPr>
          <a:xfrm>
            <a:off x="15800941" y="32473893"/>
            <a:ext cx="15179040" cy="1060918"/>
          </a:xfrm>
          <a:prstGeom prst="rect">
            <a:avLst/>
          </a:prstGeom>
          <a:solidFill>
            <a:schemeClr val="accent2"/>
          </a:solidFill>
          <a:ln w="9525">
            <a:solidFill>
              <a:schemeClr val="tx1"/>
            </a:solidFill>
          </a:ln>
        </p:spPr>
        <p:txBody>
          <a:bodyPr lIns="91425" tIns="45700" rIns="91425" bIns="45700" anchor="t" anchorCtr="0">
            <a:noAutofit/>
          </a:bodyPr>
          <a:lstStyle/>
          <a:p>
            <a:pPr lvl="0">
              <a:buSzPct val="25000"/>
            </a:pPr>
            <a:r>
              <a:rPr lang="en-US" sz="6600" dirty="0" smtClean="0">
                <a:solidFill>
                  <a:schemeClr val="lt1"/>
                </a:solidFill>
                <a:latin typeface="Calibri" panose="020F0502020204030204" pitchFamily="34" charset="0"/>
                <a:ea typeface="Calibri"/>
                <a:cs typeface="Calibri"/>
                <a:sym typeface="Calibri"/>
              </a:rPr>
              <a:t>Acknowledgements</a:t>
            </a:r>
            <a:endParaRPr lang="en-US" sz="6600" dirty="0">
              <a:solidFill>
                <a:schemeClr val="lt1"/>
              </a:solidFill>
              <a:latin typeface="Calibri" panose="020F0502020204030204" pitchFamily="34" charset="0"/>
              <a:ea typeface="Calibri"/>
              <a:cs typeface="Calibri"/>
              <a:sym typeface="Calibri"/>
            </a:endParaRPr>
          </a:p>
        </p:txBody>
      </p:sp>
    </p:spTree>
    <p:extLst>
      <p:ext uri="{BB962C8B-B14F-4D97-AF65-F5344CB8AC3E}">
        <p14:creationId xmlns:p14="http://schemas.microsoft.com/office/powerpoint/2010/main" val="1329668637"/>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671</Words>
  <Application>Microsoft Office PowerPoint</Application>
  <PresentationFormat>Custom</PresentationFormat>
  <Paragraphs>59</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CubeSat Re-Entry Experimental System Testbed C.R.E.S.T.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CubeSat ReEntry Experimental System Testbed C.R.E.S.T.</dc:title>
  <dc:creator>Chris Pape</dc:creator>
  <cp:lastModifiedBy>Chris Pape</cp:lastModifiedBy>
  <cp:revision>14</cp:revision>
  <dcterms:modified xsi:type="dcterms:W3CDTF">2016-04-24T03:42:48Z</dcterms:modified>
</cp:coreProperties>
</file>