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00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69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67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70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16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63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90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38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84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15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89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1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77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65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9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06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1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FDC769C-F79E-4535-B375-D8E3055A0D4A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13EDCD3-3319-4B99-8DFF-50E382493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471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238" y="-506256"/>
            <a:ext cx="10646020" cy="366363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Why chose </a:t>
            </a:r>
            <a:br>
              <a:rPr lang="en-US" dirty="0" smtClean="0"/>
            </a:br>
            <a:r>
              <a:rPr lang="en-US" dirty="0" smtClean="0"/>
              <a:t>Atmospheric </a:t>
            </a:r>
            <a:br>
              <a:rPr lang="en-US" dirty="0" smtClean="0"/>
            </a:br>
            <a:r>
              <a:rPr lang="en-US" dirty="0" smtClean="0"/>
              <a:t>Re-Entry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4762" y="6361555"/>
            <a:ext cx="7197726" cy="442156"/>
          </a:xfrm>
        </p:spPr>
        <p:txBody>
          <a:bodyPr/>
          <a:lstStyle/>
          <a:p>
            <a:r>
              <a:rPr lang="en-US" dirty="0" smtClean="0"/>
              <a:t>By James Emerson Parkus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717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Never been performed</a:t>
            </a:r>
            <a:br>
              <a:rPr lang="en-US" dirty="0" smtClean="0"/>
            </a:br>
            <a:r>
              <a:rPr lang="en-US" sz="2000" dirty="0" smtClean="0"/>
              <a:t>but missions have been developed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There are 2 missions that have been created and 1 that has been written about, it’s a project proposal by E. </a:t>
            </a:r>
            <a:r>
              <a:rPr lang="en-US" dirty="0" err="1" smtClean="0"/>
              <a:t>Venkatapathy</a:t>
            </a:r>
            <a:endParaRPr lang="en-US" dirty="0" smtClean="0"/>
          </a:p>
          <a:p>
            <a:pPr lvl="1"/>
            <a:r>
              <a:rPr lang="en-US" dirty="0" smtClean="0"/>
              <a:t>CORVUS</a:t>
            </a:r>
          </a:p>
          <a:p>
            <a:pPr lvl="2"/>
            <a:r>
              <a:rPr lang="en-US" dirty="0" smtClean="0"/>
              <a:t>Developed from University of Texas at Austin by James Furlong</a:t>
            </a:r>
          </a:p>
          <a:p>
            <a:pPr lvl="1"/>
            <a:r>
              <a:rPr lang="en-US" dirty="0" smtClean="0"/>
              <a:t>RICE</a:t>
            </a:r>
          </a:p>
          <a:p>
            <a:pPr lvl="2"/>
            <a:r>
              <a:rPr lang="en-US" dirty="0" smtClean="0"/>
              <a:t>Developed at Georgia Tech, in association with NASA and </a:t>
            </a:r>
            <a:r>
              <a:rPr lang="en-US" dirty="0" err="1" smtClean="0"/>
              <a:t>Elojet</a:t>
            </a:r>
            <a:endParaRPr lang="en-US" dirty="0" smtClean="0"/>
          </a:p>
          <a:p>
            <a:pPr lvl="1"/>
            <a:r>
              <a:rPr lang="en-US" dirty="0" smtClean="0"/>
              <a:t>Nano-ADEPT</a:t>
            </a:r>
          </a:p>
          <a:p>
            <a:pPr lvl="2"/>
            <a:r>
              <a:rPr lang="en-US" dirty="0" smtClean="0"/>
              <a:t>Written and Created by E. </a:t>
            </a:r>
            <a:r>
              <a:rPr lang="en-US" dirty="0" err="1" smtClean="0"/>
              <a:t>Venkatapathy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5702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 fontScale="85000" lnSpcReduction="20000"/>
          </a:bodyPr>
          <a:lstStyle/>
          <a:p>
            <a:r>
              <a:rPr lang="en-US" dirty="0" smtClean="0"/>
              <a:t>Launch to ISS</a:t>
            </a:r>
          </a:p>
          <a:p>
            <a:r>
              <a:rPr lang="en-US" dirty="0" smtClean="0"/>
              <a:t>Launch from ISS with highly eccentric orbit so it intersects with earth’s surface</a:t>
            </a:r>
          </a:p>
          <a:p>
            <a:r>
              <a:rPr lang="en-US" dirty="0" smtClean="0"/>
              <a:t>Center of Drag and Center of Gravity will be oriented specifically to orient the CubeSat in certain direction during Atmospheric Re-Entry</a:t>
            </a:r>
          </a:p>
          <a:p>
            <a:r>
              <a:rPr lang="en-US" dirty="0" smtClean="0"/>
              <a:t>A honeycomb structure will be used for carbon phenolic to provide impact absorption upon landing</a:t>
            </a:r>
          </a:p>
          <a:p>
            <a:pPr lvl="1"/>
            <a:r>
              <a:rPr lang="en-US" dirty="0" smtClean="0"/>
              <a:t>Landing force can range from 180 to 250 G’s</a:t>
            </a:r>
          </a:p>
          <a:p>
            <a:r>
              <a:rPr lang="en-US" dirty="0" smtClean="0"/>
              <a:t>Embedded TPS Sensors will capture: Heat Flux, Peak Heat Load, Peak heating point, velocity, acceleration </a:t>
            </a:r>
          </a:p>
          <a:p>
            <a:r>
              <a:rPr lang="en-US" dirty="0" smtClean="0"/>
              <a:t>Carbon Phenolic Heat Shield</a:t>
            </a:r>
          </a:p>
          <a:p>
            <a:pPr lvl="1"/>
            <a:r>
              <a:rPr lang="en-US" dirty="0" smtClean="0"/>
              <a:t>Can be made “in-house” at composites lab</a:t>
            </a:r>
          </a:p>
          <a:p>
            <a:pPr lvl="1"/>
            <a:r>
              <a:rPr lang="en-US" dirty="0" smtClean="0"/>
              <a:t>“Dirt-Cheap” – according to Professor Charlie Eastwood</a:t>
            </a:r>
          </a:p>
          <a:p>
            <a:r>
              <a:rPr lang="en-US" dirty="0" smtClean="0"/>
              <a:t>2-D Trajectory is in final stages of development, but still has work to be done for code optimization</a:t>
            </a:r>
          </a:p>
          <a:p>
            <a:pPr lvl="1"/>
            <a:r>
              <a:rPr lang="en-US" dirty="0" smtClean="0"/>
              <a:t>MATLAB/Simulink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583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Honeycomb structure for high impact landing</a:t>
            </a:r>
          </a:p>
          <a:p>
            <a:r>
              <a:rPr lang="en-US" dirty="0" smtClean="0"/>
              <a:t>No other project has entered the CLSI “competition”, so we could be the first</a:t>
            </a:r>
          </a:p>
          <a:p>
            <a:r>
              <a:rPr lang="en-US" dirty="0" smtClean="0"/>
              <a:t>Would create new pathways for biological experiments, or any experiment that must be returned to earth for laboratory analysis</a:t>
            </a:r>
          </a:p>
          <a:p>
            <a:r>
              <a:rPr lang="en-US" dirty="0" smtClean="0"/>
              <a:t>Non-mechanical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9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 smtClean="0"/>
              <a:t>The 2-D trajectory code is coming along</a:t>
            </a:r>
          </a:p>
          <a:p>
            <a:pPr lvl="1"/>
            <a:r>
              <a:rPr lang="en-US" dirty="0" smtClean="0"/>
              <a:t>Multiple problems and bugs have been solved</a:t>
            </a:r>
          </a:p>
          <a:p>
            <a:pPr lvl="1"/>
            <a:r>
              <a:rPr lang="en-US" dirty="0" smtClean="0"/>
              <a:t>One persisting problem is a reciprocal of variable with 0 magnitude, resulting in an undefined value</a:t>
            </a:r>
          </a:p>
          <a:p>
            <a:r>
              <a:rPr lang="en-US" dirty="0" smtClean="0"/>
              <a:t>Carbon Phenolic Heat Shield will be discussed with several professor during the summer (early summer)</a:t>
            </a:r>
          </a:p>
          <a:p>
            <a:r>
              <a:rPr lang="en-US" dirty="0" smtClean="0"/>
              <a:t>If project is continued with, it will hopefully be developed by the end of the summer</a:t>
            </a:r>
          </a:p>
          <a:p>
            <a:r>
              <a:rPr lang="en-US" dirty="0" err="1" smtClean="0"/>
              <a:t>Solidworks</a:t>
            </a:r>
            <a:r>
              <a:rPr lang="en-US" dirty="0" smtClean="0"/>
              <a:t> model</a:t>
            </a:r>
          </a:p>
          <a:p>
            <a:pPr lvl="1"/>
            <a:r>
              <a:rPr lang="en-US" dirty="0" smtClean="0"/>
              <a:t>Heat shield is modeled (with moderate precision)</a:t>
            </a:r>
          </a:p>
          <a:p>
            <a:pPr lvl="1"/>
            <a:r>
              <a:rPr lang="en-US" dirty="0" smtClean="0"/>
              <a:t>Main body has not been developed (due to complexity and my level of proficiency)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007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254</TotalTime>
  <Words>327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Celestial</vt:lpstr>
      <vt:lpstr>Why chose  Atmospheric  Re-Entry</vt:lpstr>
      <vt:lpstr>Never been performed but missions have been developed</vt:lpstr>
      <vt:lpstr>Feasibility</vt:lpstr>
      <vt:lpstr>Unique</vt:lpstr>
      <vt:lpstr>Current stage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chose  Atmospheric  Re-Entry</dc:title>
  <dc:creator>James Parkus</dc:creator>
  <cp:lastModifiedBy>James Parkus</cp:lastModifiedBy>
  <cp:revision>13</cp:revision>
  <dcterms:created xsi:type="dcterms:W3CDTF">2016-05-14T01:56:24Z</dcterms:created>
  <dcterms:modified xsi:type="dcterms:W3CDTF">2016-05-14T06:10:48Z</dcterms:modified>
</cp:coreProperties>
</file>