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8" r:id="rId1"/>
  </p:sldMasterIdLst>
  <p:sldIdLst>
    <p:sldId id="257" r:id="rId2"/>
  </p:sldIdLst>
  <p:sldSz cx="31089600" cy="402336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72" userDrawn="1">
          <p15:clr>
            <a:srgbClr val="A4A3A4"/>
          </p15:clr>
        </p15:guide>
        <p15:guide id="2" pos="979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66FF"/>
    <a:srgbClr val="FF0000"/>
    <a:srgbClr val="0000FF"/>
    <a:srgbClr val="2FBAE5"/>
    <a:srgbClr val="CC0000"/>
    <a:srgbClr val="B606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85" autoAdjust="0"/>
    <p:restoredTop sz="50000" autoAdjust="0"/>
  </p:normalViewPr>
  <p:slideViewPr>
    <p:cSldViewPr snapToGrid="0">
      <p:cViewPr varScale="1">
        <p:scale>
          <a:sx n="19" d="100"/>
          <a:sy n="19" d="100"/>
        </p:scale>
        <p:origin x="633" y="-36"/>
      </p:cViewPr>
      <p:guideLst>
        <p:guide orient="horz" pos="12672"/>
        <p:guide pos="9792"/>
      </p:guideLst>
    </p:cSldViewPr>
  </p:slid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31720" y="6584530"/>
            <a:ext cx="26426160" cy="14007253"/>
          </a:xfrm>
        </p:spPr>
        <p:txBody>
          <a:bodyPr anchor="b"/>
          <a:lstStyle>
            <a:lvl1pPr algn="ctr">
              <a:defRPr sz="20400"/>
            </a:lvl1pPr>
          </a:lstStyle>
          <a:p>
            <a:r>
              <a:rPr lang="en-US"/>
              <a:t>Click to edit Master title style</a:t>
            </a:r>
            <a:endParaRPr lang="en-US" dirty="0"/>
          </a:p>
        </p:txBody>
      </p:sp>
      <p:sp>
        <p:nvSpPr>
          <p:cNvPr id="3" name="Subtitle 2"/>
          <p:cNvSpPr>
            <a:spLocks noGrp="1"/>
          </p:cNvSpPr>
          <p:nvPr>
            <p:ph type="subTitle" idx="1"/>
          </p:nvPr>
        </p:nvSpPr>
        <p:spPr>
          <a:xfrm>
            <a:off x="3886200" y="21131956"/>
            <a:ext cx="23317200" cy="9713804"/>
          </a:xfrm>
        </p:spPr>
        <p:txBody>
          <a:bodyPr/>
          <a:lstStyle>
            <a:lvl1pPr marL="0" indent="0" algn="ctr">
              <a:buNone/>
              <a:defRPr sz="8160"/>
            </a:lvl1pPr>
            <a:lvl2pPr marL="1554480" indent="0" algn="ctr">
              <a:buNone/>
              <a:defRPr sz="6800"/>
            </a:lvl2pPr>
            <a:lvl3pPr marL="3108960" indent="0" algn="ctr">
              <a:buNone/>
              <a:defRPr sz="6120"/>
            </a:lvl3pPr>
            <a:lvl4pPr marL="4663440" indent="0" algn="ctr">
              <a:buNone/>
              <a:defRPr sz="5440"/>
            </a:lvl4pPr>
            <a:lvl5pPr marL="6217920" indent="0" algn="ctr">
              <a:buNone/>
              <a:defRPr sz="5440"/>
            </a:lvl5pPr>
            <a:lvl6pPr marL="7772400" indent="0" algn="ctr">
              <a:buNone/>
              <a:defRPr sz="5440"/>
            </a:lvl6pPr>
            <a:lvl7pPr marL="9326880" indent="0" algn="ctr">
              <a:buNone/>
              <a:defRPr sz="5440"/>
            </a:lvl7pPr>
            <a:lvl8pPr marL="10881360" indent="0" algn="ctr">
              <a:buNone/>
              <a:defRPr sz="5440"/>
            </a:lvl8pPr>
            <a:lvl9pPr marL="12435840" indent="0" algn="ctr">
              <a:buNone/>
              <a:defRPr sz="54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03C75EE-C846-C64C-BB4A-09C06C304B4C}" type="slidenum">
              <a:rPr lang="en-US" altLang="en-US" smtClean="0"/>
              <a:pPr>
                <a:defRPr/>
              </a:pPr>
              <a:t>‹#›</a:t>
            </a:fld>
            <a:endParaRPr lang="en-US" altLang="en-US"/>
          </a:p>
        </p:txBody>
      </p:sp>
    </p:spTree>
    <p:extLst>
      <p:ext uri="{BB962C8B-B14F-4D97-AF65-F5344CB8AC3E}">
        <p14:creationId xmlns:p14="http://schemas.microsoft.com/office/powerpoint/2010/main" val="4141384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20488FF-E061-194A-9F3C-B603BD85F198}" type="slidenum">
              <a:rPr lang="en-US" altLang="en-US" smtClean="0"/>
              <a:pPr>
                <a:defRPr/>
              </a:pPr>
              <a:t>‹#›</a:t>
            </a:fld>
            <a:endParaRPr lang="en-US" altLang="en-US"/>
          </a:p>
        </p:txBody>
      </p:sp>
    </p:spTree>
    <p:extLst>
      <p:ext uri="{BB962C8B-B14F-4D97-AF65-F5344CB8AC3E}">
        <p14:creationId xmlns:p14="http://schemas.microsoft.com/office/powerpoint/2010/main" val="4242986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248497" y="2142067"/>
            <a:ext cx="6703695" cy="3409611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137412" y="2142067"/>
            <a:ext cx="19722465" cy="3409611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A23D81-E625-8D4A-BA8A-E7C5770E032C}" type="slidenum">
              <a:rPr lang="en-US" altLang="en-US" smtClean="0"/>
              <a:pPr>
                <a:defRPr/>
              </a:pPr>
              <a:t>‹#›</a:t>
            </a:fld>
            <a:endParaRPr lang="en-US" altLang="en-US"/>
          </a:p>
        </p:txBody>
      </p:sp>
    </p:spTree>
    <p:extLst>
      <p:ext uri="{BB962C8B-B14F-4D97-AF65-F5344CB8AC3E}">
        <p14:creationId xmlns:p14="http://schemas.microsoft.com/office/powerpoint/2010/main" val="1153544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3F98E8B-0A2B-3E49-8F2E-5FD456593955}" type="slidenum">
              <a:rPr lang="en-US" altLang="en-US" smtClean="0"/>
              <a:pPr>
                <a:defRPr/>
              </a:pPr>
              <a:t>‹#›</a:t>
            </a:fld>
            <a:endParaRPr lang="en-US" altLang="en-US"/>
          </a:p>
        </p:txBody>
      </p:sp>
    </p:spTree>
    <p:extLst>
      <p:ext uri="{BB962C8B-B14F-4D97-AF65-F5344CB8AC3E}">
        <p14:creationId xmlns:p14="http://schemas.microsoft.com/office/powerpoint/2010/main" val="1089863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21219" y="10030472"/>
            <a:ext cx="26814780" cy="16736057"/>
          </a:xfrm>
        </p:spPr>
        <p:txBody>
          <a:bodyPr anchor="b"/>
          <a:lstStyle>
            <a:lvl1pPr>
              <a:defRPr sz="20400"/>
            </a:lvl1pPr>
          </a:lstStyle>
          <a:p>
            <a:r>
              <a:rPr lang="en-US"/>
              <a:t>Click to edit Master title style</a:t>
            </a:r>
            <a:endParaRPr lang="en-US" dirty="0"/>
          </a:p>
        </p:txBody>
      </p:sp>
      <p:sp>
        <p:nvSpPr>
          <p:cNvPr id="3" name="Text Placeholder 2"/>
          <p:cNvSpPr>
            <a:spLocks noGrp="1"/>
          </p:cNvSpPr>
          <p:nvPr>
            <p:ph type="body" idx="1"/>
          </p:nvPr>
        </p:nvSpPr>
        <p:spPr>
          <a:xfrm>
            <a:off x="2121219" y="26924858"/>
            <a:ext cx="26814780" cy="8801097"/>
          </a:xfrm>
        </p:spPr>
        <p:txBody>
          <a:bodyPr/>
          <a:lstStyle>
            <a:lvl1pPr marL="0" indent="0">
              <a:buNone/>
              <a:defRPr sz="8160">
                <a:solidFill>
                  <a:schemeClr val="tx1"/>
                </a:solidFill>
              </a:defRPr>
            </a:lvl1pPr>
            <a:lvl2pPr marL="1554480" indent="0">
              <a:buNone/>
              <a:defRPr sz="6800">
                <a:solidFill>
                  <a:schemeClr val="tx1">
                    <a:tint val="75000"/>
                  </a:schemeClr>
                </a:solidFill>
              </a:defRPr>
            </a:lvl2pPr>
            <a:lvl3pPr marL="3108960" indent="0">
              <a:buNone/>
              <a:defRPr sz="6120">
                <a:solidFill>
                  <a:schemeClr val="tx1">
                    <a:tint val="75000"/>
                  </a:schemeClr>
                </a:solidFill>
              </a:defRPr>
            </a:lvl3pPr>
            <a:lvl4pPr marL="4663440" indent="0">
              <a:buNone/>
              <a:defRPr sz="5440">
                <a:solidFill>
                  <a:schemeClr val="tx1">
                    <a:tint val="75000"/>
                  </a:schemeClr>
                </a:solidFill>
              </a:defRPr>
            </a:lvl4pPr>
            <a:lvl5pPr marL="6217920" indent="0">
              <a:buNone/>
              <a:defRPr sz="5440">
                <a:solidFill>
                  <a:schemeClr val="tx1">
                    <a:tint val="75000"/>
                  </a:schemeClr>
                </a:solidFill>
              </a:defRPr>
            </a:lvl5pPr>
            <a:lvl6pPr marL="7772400" indent="0">
              <a:buNone/>
              <a:defRPr sz="5440">
                <a:solidFill>
                  <a:schemeClr val="tx1">
                    <a:tint val="75000"/>
                  </a:schemeClr>
                </a:solidFill>
              </a:defRPr>
            </a:lvl6pPr>
            <a:lvl7pPr marL="9326880" indent="0">
              <a:buNone/>
              <a:defRPr sz="5440">
                <a:solidFill>
                  <a:schemeClr val="tx1">
                    <a:tint val="75000"/>
                  </a:schemeClr>
                </a:solidFill>
              </a:defRPr>
            </a:lvl7pPr>
            <a:lvl8pPr marL="10881360" indent="0">
              <a:buNone/>
              <a:defRPr sz="5440">
                <a:solidFill>
                  <a:schemeClr val="tx1">
                    <a:tint val="75000"/>
                  </a:schemeClr>
                </a:solidFill>
              </a:defRPr>
            </a:lvl8pPr>
            <a:lvl9pPr marL="12435840" indent="0">
              <a:buNone/>
              <a:defRPr sz="54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73D8B6EA-5732-4043-92C8-4B351A0A1FDA}" type="datetimeFigureOut">
              <a:rPr lang="en-US" smtClean="0"/>
              <a:pPr>
                <a:defRPr/>
              </a:pPr>
              <a:t>4/26/2016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10BDCAD-C13E-CF44-9A4F-952985C52A2A}" type="slidenum">
              <a:rPr lang="en-US" smtClean="0"/>
              <a:pPr>
                <a:defRPr/>
              </a:pPr>
              <a:t>‹#›</a:t>
            </a:fld>
            <a:endParaRPr lang="en-US"/>
          </a:p>
        </p:txBody>
      </p:sp>
    </p:spTree>
    <p:extLst>
      <p:ext uri="{BB962C8B-B14F-4D97-AF65-F5344CB8AC3E}">
        <p14:creationId xmlns:p14="http://schemas.microsoft.com/office/powerpoint/2010/main" val="2269121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137410" y="10710333"/>
            <a:ext cx="13213080" cy="255278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739110" y="10710333"/>
            <a:ext cx="13213080" cy="255278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F0A5072-8E90-0749-8A71-34493DF8A05C}" type="slidenum">
              <a:rPr lang="en-US" altLang="en-US" smtClean="0"/>
              <a:pPr>
                <a:defRPr/>
              </a:pPr>
              <a:t>‹#›</a:t>
            </a:fld>
            <a:endParaRPr lang="en-US" altLang="en-US"/>
          </a:p>
        </p:txBody>
      </p:sp>
    </p:spTree>
    <p:extLst>
      <p:ext uri="{BB962C8B-B14F-4D97-AF65-F5344CB8AC3E}">
        <p14:creationId xmlns:p14="http://schemas.microsoft.com/office/powerpoint/2010/main" val="1599884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41459" y="2142076"/>
            <a:ext cx="26814780" cy="777663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141463" y="9862823"/>
            <a:ext cx="13152356" cy="4833617"/>
          </a:xfrm>
        </p:spPr>
        <p:txBody>
          <a:bodyPr anchor="b"/>
          <a:lstStyle>
            <a:lvl1pPr marL="0" indent="0">
              <a:buNone/>
              <a:defRPr sz="8160" b="1"/>
            </a:lvl1pPr>
            <a:lvl2pPr marL="1554480" indent="0">
              <a:buNone/>
              <a:defRPr sz="6800" b="1"/>
            </a:lvl2pPr>
            <a:lvl3pPr marL="3108960" indent="0">
              <a:buNone/>
              <a:defRPr sz="6120" b="1"/>
            </a:lvl3pPr>
            <a:lvl4pPr marL="4663440" indent="0">
              <a:buNone/>
              <a:defRPr sz="5440" b="1"/>
            </a:lvl4pPr>
            <a:lvl5pPr marL="6217920" indent="0">
              <a:buNone/>
              <a:defRPr sz="5440" b="1"/>
            </a:lvl5pPr>
            <a:lvl6pPr marL="7772400" indent="0">
              <a:buNone/>
              <a:defRPr sz="5440" b="1"/>
            </a:lvl6pPr>
            <a:lvl7pPr marL="9326880" indent="0">
              <a:buNone/>
              <a:defRPr sz="5440" b="1"/>
            </a:lvl7pPr>
            <a:lvl8pPr marL="10881360" indent="0">
              <a:buNone/>
              <a:defRPr sz="5440" b="1"/>
            </a:lvl8pPr>
            <a:lvl9pPr marL="12435840" indent="0">
              <a:buNone/>
              <a:defRPr sz="5440" b="1"/>
            </a:lvl9pPr>
          </a:lstStyle>
          <a:p>
            <a:pPr lvl="0"/>
            <a:r>
              <a:rPr lang="en-US"/>
              <a:t>Edit Master text styles</a:t>
            </a:r>
          </a:p>
        </p:txBody>
      </p:sp>
      <p:sp>
        <p:nvSpPr>
          <p:cNvPr id="4" name="Content Placeholder 3"/>
          <p:cNvSpPr>
            <a:spLocks noGrp="1"/>
          </p:cNvSpPr>
          <p:nvPr>
            <p:ph sz="half" idx="2"/>
          </p:nvPr>
        </p:nvSpPr>
        <p:spPr>
          <a:xfrm>
            <a:off x="2141463" y="14696440"/>
            <a:ext cx="13152356" cy="216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739112" y="9862823"/>
            <a:ext cx="13217129" cy="4833617"/>
          </a:xfrm>
        </p:spPr>
        <p:txBody>
          <a:bodyPr anchor="b"/>
          <a:lstStyle>
            <a:lvl1pPr marL="0" indent="0">
              <a:buNone/>
              <a:defRPr sz="8160" b="1"/>
            </a:lvl1pPr>
            <a:lvl2pPr marL="1554480" indent="0">
              <a:buNone/>
              <a:defRPr sz="6800" b="1"/>
            </a:lvl2pPr>
            <a:lvl3pPr marL="3108960" indent="0">
              <a:buNone/>
              <a:defRPr sz="6120" b="1"/>
            </a:lvl3pPr>
            <a:lvl4pPr marL="4663440" indent="0">
              <a:buNone/>
              <a:defRPr sz="5440" b="1"/>
            </a:lvl4pPr>
            <a:lvl5pPr marL="6217920" indent="0">
              <a:buNone/>
              <a:defRPr sz="5440" b="1"/>
            </a:lvl5pPr>
            <a:lvl6pPr marL="7772400" indent="0">
              <a:buNone/>
              <a:defRPr sz="5440" b="1"/>
            </a:lvl6pPr>
            <a:lvl7pPr marL="9326880" indent="0">
              <a:buNone/>
              <a:defRPr sz="5440" b="1"/>
            </a:lvl7pPr>
            <a:lvl8pPr marL="10881360" indent="0">
              <a:buNone/>
              <a:defRPr sz="5440" b="1"/>
            </a:lvl8pPr>
            <a:lvl9pPr marL="12435840" indent="0">
              <a:buNone/>
              <a:defRPr sz="5440" b="1"/>
            </a:lvl9pPr>
          </a:lstStyle>
          <a:p>
            <a:pPr lvl="0"/>
            <a:r>
              <a:rPr lang="en-US"/>
              <a:t>Edit Master text styles</a:t>
            </a:r>
          </a:p>
        </p:txBody>
      </p:sp>
      <p:sp>
        <p:nvSpPr>
          <p:cNvPr id="6" name="Content Placeholder 5"/>
          <p:cNvSpPr>
            <a:spLocks noGrp="1"/>
          </p:cNvSpPr>
          <p:nvPr>
            <p:ph sz="quarter" idx="4"/>
          </p:nvPr>
        </p:nvSpPr>
        <p:spPr>
          <a:xfrm>
            <a:off x="15739112" y="14696440"/>
            <a:ext cx="13217129" cy="21616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03588CD9-4B5B-574E-8B24-61B25EA7C1E7}" type="slidenum">
              <a:rPr lang="en-US" altLang="en-US" smtClean="0"/>
              <a:pPr>
                <a:defRPr/>
              </a:pPr>
              <a:t>‹#›</a:t>
            </a:fld>
            <a:endParaRPr lang="en-US" altLang="en-US"/>
          </a:p>
        </p:txBody>
      </p:sp>
    </p:spTree>
    <p:extLst>
      <p:ext uri="{BB962C8B-B14F-4D97-AF65-F5344CB8AC3E}">
        <p14:creationId xmlns:p14="http://schemas.microsoft.com/office/powerpoint/2010/main" val="2950405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D68C4308-3F15-BC4E-81DC-C9200B865B32}" type="slidenum">
              <a:rPr lang="en-US" altLang="en-US" smtClean="0"/>
              <a:pPr>
                <a:defRPr/>
              </a:pPr>
              <a:t>‹#›</a:t>
            </a:fld>
            <a:endParaRPr lang="en-US" altLang="en-US"/>
          </a:p>
        </p:txBody>
      </p:sp>
    </p:spTree>
    <p:extLst>
      <p:ext uri="{BB962C8B-B14F-4D97-AF65-F5344CB8AC3E}">
        <p14:creationId xmlns:p14="http://schemas.microsoft.com/office/powerpoint/2010/main" val="2038806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5FD4060E-564F-1545-869D-837F7F3D8F92}" type="slidenum">
              <a:rPr lang="en-US" altLang="en-US" smtClean="0"/>
              <a:pPr>
                <a:defRPr/>
              </a:pPr>
              <a:t>‹#›</a:t>
            </a:fld>
            <a:endParaRPr lang="en-US" altLang="en-US"/>
          </a:p>
        </p:txBody>
      </p:sp>
    </p:spTree>
    <p:extLst>
      <p:ext uri="{BB962C8B-B14F-4D97-AF65-F5344CB8AC3E}">
        <p14:creationId xmlns:p14="http://schemas.microsoft.com/office/powerpoint/2010/main" val="2309490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1460" y="2682240"/>
            <a:ext cx="10027205" cy="9387840"/>
          </a:xfrm>
        </p:spPr>
        <p:txBody>
          <a:bodyPr anchor="b"/>
          <a:lstStyle>
            <a:lvl1pPr>
              <a:defRPr sz="10880"/>
            </a:lvl1pPr>
          </a:lstStyle>
          <a:p>
            <a:r>
              <a:rPr lang="en-US"/>
              <a:t>Click to edit Master title style</a:t>
            </a:r>
            <a:endParaRPr lang="en-US" dirty="0"/>
          </a:p>
        </p:txBody>
      </p:sp>
      <p:sp>
        <p:nvSpPr>
          <p:cNvPr id="3" name="Content Placeholder 2"/>
          <p:cNvSpPr>
            <a:spLocks noGrp="1"/>
          </p:cNvSpPr>
          <p:nvPr>
            <p:ph idx="1"/>
          </p:nvPr>
        </p:nvSpPr>
        <p:spPr>
          <a:xfrm>
            <a:off x="13217129" y="5792902"/>
            <a:ext cx="15739110" cy="28591933"/>
          </a:xfrm>
        </p:spPr>
        <p:txBody>
          <a:bodyPr/>
          <a:lstStyle>
            <a:lvl1pPr>
              <a:defRPr sz="10880"/>
            </a:lvl1pPr>
            <a:lvl2pPr>
              <a:defRPr sz="9520"/>
            </a:lvl2pPr>
            <a:lvl3pPr>
              <a:defRPr sz="8160"/>
            </a:lvl3pPr>
            <a:lvl4pPr>
              <a:defRPr sz="6800"/>
            </a:lvl4pPr>
            <a:lvl5pPr>
              <a:defRPr sz="6800"/>
            </a:lvl5pPr>
            <a:lvl6pPr>
              <a:defRPr sz="6800"/>
            </a:lvl6pPr>
            <a:lvl7pPr>
              <a:defRPr sz="6800"/>
            </a:lvl7pPr>
            <a:lvl8pPr>
              <a:defRPr sz="6800"/>
            </a:lvl8pPr>
            <a:lvl9pPr>
              <a:defRPr sz="6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141460" y="12070080"/>
            <a:ext cx="10027205" cy="22361316"/>
          </a:xfrm>
        </p:spPr>
        <p:txBody>
          <a:bodyPr/>
          <a:lstStyle>
            <a:lvl1pPr marL="0" indent="0">
              <a:buNone/>
              <a:defRPr sz="5440"/>
            </a:lvl1pPr>
            <a:lvl2pPr marL="1554480" indent="0">
              <a:buNone/>
              <a:defRPr sz="4760"/>
            </a:lvl2pPr>
            <a:lvl3pPr marL="3108960" indent="0">
              <a:buNone/>
              <a:defRPr sz="4080"/>
            </a:lvl3pPr>
            <a:lvl4pPr marL="4663440" indent="0">
              <a:buNone/>
              <a:defRPr sz="3400"/>
            </a:lvl4pPr>
            <a:lvl5pPr marL="6217920" indent="0">
              <a:buNone/>
              <a:defRPr sz="3400"/>
            </a:lvl5pPr>
            <a:lvl6pPr marL="7772400" indent="0">
              <a:buNone/>
              <a:defRPr sz="3400"/>
            </a:lvl6pPr>
            <a:lvl7pPr marL="9326880" indent="0">
              <a:buNone/>
              <a:defRPr sz="3400"/>
            </a:lvl7pPr>
            <a:lvl8pPr marL="10881360" indent="0">
              <a:buNone/>
              <a:defRPr sz="3400"/>
            </a:lvl8pPr>
            <a:lvl9pPr marL="12435840" indent="0">
              <a:buNone/>
              <a:defRPr sz="34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CFC51B9-B7FD-3E47-96B2-8B62CC1A23CE}" type="slidenum">
              <a:rPr lang="en-US" altLang="en-US" smtClean="0"/>
              <a:pPr>
                <a:defRPr/>
              </a:pPr>
              <a:t>‹#›</a:t>
            </a:fld>
            <a:endParaRPr lang="en-US" altLang="en-US"/>
          </a:p>
        </p:txBody>
      </p:sp>
    </p:spTree>
    <p:extLst>
      <p:ext uri="{BB962C8B-B14F-4D97-AF65-F5344CB8AC3E}">
        <p14:creationId xmlns:p14="http://schemas.microsoft.com/office/powerpoint/2010/main" val="949888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1460" y="2682240"/>
            <a:ext cx="10027205" cy="9387840"/>
          </a:xfrm>
        </p:spPr>
        <p:txBody>
          <a:bodyPr anchor="b"/>
          <a:lstStyle>
            <a:lvl1pPr>
              <a:defRPr sz="1088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217129" y="5792902"/>
            <a:ext cx="15739110" cy="28591933"/>
          </a:xfrm>
        </p:spPr>
        <p:txBody>
          <a:bodyPr anchor="t"/>
          <a:lstStyle>
            <a:lvl1pPr marL="0" indent="0">
              <a:buNone/>
              <a:defRPr sz="10880"/>
            </a:lvl1pPr>
            <a:lvl2pPr marL="1554480" indent="0">
              <a:buNone/>
              <a:defRPr sz="9520"/>
            </a:lvl2pPr>
            <a:lvl3pPr marL="3108960" indent="0">
              <a:buNone/>
              <a:defRPr sz="8160"/>
            </a:lvl3pPr>
            <a:lvl4pPr marL="4663440" indent="0">
              <a:buNone/>
              <a:defRPr sz="6800"/>
            </a:lvl4pPr>
            <a:lvl5pPr marL="6217920" indent="0">
              <a:buNone/>
              <a:defRPr sz="6800"/>
            </a:lvl5pPr>
            <a:lvl6pPr marL="7772400" indent="0">
              <a:buNone/>
              <a:defRPr sz="6800"/>
            </a:lvl6pPr>
            <a:lvl7pPr marL="9326880" indent="0">
              <a:buNone/>
              <a:defRPr sz="6800"/>
            </a:lvl7pPr>
            <a:lvl8pPr marL="10881360" indent="0">
              <a:buNone/>
              <a:defRPr sz="6800"/>
            </a:lvl8pPr>
            <a:lvl9pPr marL="12435840" indent="0">
              <a:buNone/>
              <a:defRPr sz="6800"/>
            </a:lvl9pPr>
          </a:lstStyle>
          <a:p>
            <a:r>
              <a:rPr lang="en-US"/>
              <a:t>Click icon to add picture</a:t>
            </a:r>
            <a:endParaRPr lang="en-US" dirty="0"/>
          </a:p>
        </p:txBody>
      </p:sp>
      <p:sp>
        <p:nvSpPr>
          <p:cNvPr id="4" name="Text Placeholder 3"/>
          <p:cNvSpPr>
            <a:spLocks noGrp="1"/>
          </p:cNvSpPr>
          <p:nvPr>
            <p:ph type="body" sz="half" idx="2"/>
          </p:nvPr>
        </p:nvSpPr>
        <p:spPr>
          <a:xfrm>
            <a:off x="2141460" y="12070080"/>
            <a:ext cx="10027205" cy="22361316"/>
          </a:xfrm>
        </p:spPr>
        <p:txBody>
          <a:bodyPr/>
          <a:lstStyle>
            <a:lvl1pPr marL="0" indent="0">
              <a:buNone/>
              <a:defRPr sz="5440"/>
            </a:lvl1pPr>
            <a:lvl2pPr marL="1554480" indent="0">
              <a:buNone/>
              <a:defRPr sz="4760"/>
            </a:lvl2pPr>
            <a:lvl3pPr marL="3108960" indent="0">
              <a:buNone/>
              <a:defRPr sz="4080"/>
            </a:lvl3pPr>
            <a:lvl4pPr marL="4663440" indent="0">
              <a:buNone/>
              <a:defRPr sz="3400"/>
            </a:lvl4pPr>
            <a:lvl5pPr marL="6217920" indent="0">
              <a:buNone/>
              <a:defRPr sz="3400"/>
            </a:lvl5pPr>
            <a:lvl6pPr marL="7772400" indent="0">
              <a:buNone/>
              <a:defRPr sz="3400"/>
            </a:lvl6pPr>
            <a:lvl7pPr marL="9326880" indent="0">
              <a:buNone/>
              <a:defRPr sz="3400"/>
            </a:lvl7pPr>
            <a:lvl8pPr marL="10881360" indent="0">
              <a:buNone/>
              <a:defRPr sz="3400"/>
            </a:lvl8pPr>
            <a:lvl9pPr marL="12435840" indent="0">
              <a:buNone/>
              <a:defRPr sz="34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7E4C21F-8736-114C-B776-F6008CE5CC46}" type="slidenum">
              <a:rPr lang="en-US" altLang="en-US" smtClean="0"/>
              <a:pPr>
                <a:defRPr/>
              </a:pPr>
              <a:t>‹#›</a:t>
            </a:fld>
            <a:endParaRPr lang="en-US" altLang="en-US"/>
          </a:p>
        </p:txBody>
      </p:sp>
    </p:spTree>
    <p:extLst>
      <p:ext uri="{BB962C8B-B14F-4D97-AF65-F5344CB8AC3E}">
        <p14:creationId xmlns:p14="http://schemas.microsoft.com/office/powerpoint/2010/main" val="1463223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37410" y="2142076"/>
            <a:ext cx="26814780" cy="777663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137410" y="10710333"/>
            <a:ext cx="26814780" cy="2552785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137410" y="37290595"/>
            <a:ext cx="6995160" cy="2142067"/>
          </a:xfrm>
          <a:prstGeom prst="rect">
            <a:avLst/>
          </a:prstGeom>
        </p:spPr>
        <p:txBody>
          <a:bodyPr vert="horz" lIns="91440" tIns="45720" rIns="91440" bIns="45720" rtlCol="0" anchor="ctr"/>
          <a:lstStyle>
            <a:lvl1pPr algn="l">
              <a:defRPr sz="408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10298430" y="37290595"/>
            <a:ext cx="10492740" cy="2142067"/>
          </a:xfrm>
          <a:prstGeom prst="rect">
            <a:avLst/>
          </a:prstGeom>
        </p:spPr>
        <p:txBody>
          <a:bodyPr vert="horz" lIns="91440" tIns="45720" rIns="91440" bIns="45720" rtlCol="0" anchor="ctr"/>
          <a:lstStyle>
            <a:lvl1pPr algn="ctr">
              <a:defRPr sz="408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21957030" y="37290595"/>
            <a:ext cx="6995160" cy="2142067"/>
          </a:xfrm>
          <a:prstGeom prst="rect">
            <a:avLst/>
          </a:prstGeom>
        </p:spPr>
        <p:txBody>
          <a:bodyPr vert="horz" lIns="91440" tIns="45720" rIns="91440" bIns="45720" rtlCol="0" anchor="ctr"/>
          <a:lstStyle>
            <a:lvl1pPr algn="r">
              <a:defRPr sz="4080">
                <a:solidFill>
                  <a:schemeClr val="tx1">
                    <a:tint val="75000"/>
                  </a:schemeClr>
                </a:solidFill>
              </a:defRPr>
            </a:lvl1pPr>
          </a:lstStyle>
          <a:p>
            <a:pPr>
              <a:defRPr/>
            </a:pPr>
            <a:fld id="{E7C4782B-7BB7-BC46-AD27-BDA8A7D34633}" type="slidenum">
              <a:rPr lang="en-US" altLang="en-US" smtClean="0"/>
              <a:pPr>
                <a:defRPr/>
              </a:pPr>
              <a:t>‹#›</a:t>
            </a:fld>
            <a:endParaRPr lang="en-US" altLang="en-US"/>
          </a:p>
        </p:txBody>
      </p:sp>
    </p:spTree>
    <p:extLst>
      <p:ext uri="{BB962C8B-B14F-4D97-AF65-F5344CB8AC3E}">
        <p14:creationId xmlns:p14="http://schemas.microsoft.com/office/powerpoint/2010/main" val="3137183797"/>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l" defTabSz="3108960" rtl="0" eaLnBrk="1" latinLnBrk="0" hangingPunct="1">
        <a:lnSpc>
          <a:spcPct val="90000"/>
        </a:lnSpc>
        <a:spcBef>
          <a:spcPct val="0"/>
        </a:spcBef>
        <a:buNone/>
        <a:defRPr sz="14960" kern="1200">
          <a:solidFill>
            <a:schemeClr val="tx1"/>
          </a:solidFill>
          <a:latin typeface="+mj-lt"/>
          <a:ea typeface="+mj-ea"/>
          <a:cs typeface="+mj-cs"/>
        </a:defRPr>
      </a:lvl1pPr>
    </p:titleStyle>
    <p:bodyStyle>
      <a:lvl1pPr marL="777240" indent="-777240" algn="l" defTabSz="3108960" rtl="0" eaLnBrk="1" latinLnBrk="0" hangingPunct="1">
        <a:lnSpc>
          <a:spcPct val="90000"/>
        </a:lnSpc>
        <a:spcBef>
          <a:spcPts val="3400"/>
        </a:spcBef>
        <a:buFont typeface="Arial" panose="020B0604020202020204" pitchFamily="34" charset="0"/>
        <a:buChar char="•"/>
        <a:defRPr sz="9520" kern="1200">
          <a:solidFill>
            <a:schemeClr val="tx1"/>
          </a:solidFill>
          <a:latin typeface="+mn-lt"/>
          <a:ea typeface="+mn-ea"/>
          <a:cs typeface="+mn-cs"/>
        </a:defRPr>
      </a:lvl1pPr>
      <a:lvl2pPr marL="2331720" indent="-777240" algn="l" defTabSz="3108960" rtl="0" eaLnBrk="1" latinLnBrk="0" hangingPunct="1">
        <a:lnSpc>
          <a:spcPct val="90000"/>
        </a:lnSpc>
        <a:spcBef>
          <a:spcPts val="1700"/>
        </a:spcBef>
        <a:buFont typeface="Arial" panose="020B0604020202020204" pitchFamily="34" charset="0"/>
        <a:buChar char="•"/>
        <a:defRPr sz="8160" kern="1200">
          <a:solidFill>
            <a:schemeClr val="tx1"/>
          </a:solidFill>
          <a:latin typeface="+mn-lt"/>
          <a:ea typeface="+mn-ea"/>
          <a:cs typeface="+mn-cs"/>
        </a:defRPr>
      </a:lvl2pPr>
      <a:lvl3pPr marL="3886200" indent="-777240" algn="l" defTabSz="3108960" rtl="0" eaLnBrk="1" latinLnBrk="0" hangingPunct="1">
        <a:lnSpc>
          <a:spcPct val="90000"/>
        </a:lnSpc>
        <a:spcBef>
          <a:spcPts val="1700"/>
        </a:spcBef>
        <a:buFont typeface="Arial" panose="020B0604020202020204" pitchFamily="34" charset="0"/>
        <a:buChar char="•"/>
        <a:defRPr sz="6800" kern="1200">
          <a:solidFill>
            <a:schemeClr val="tx1"/>
          </a:solidFill>
          <a:latin typeface="+mn-lt"/>
          <a:ea typeface="+mn-ea"/>
          <a:cs typeface="+mn-cs"/>
        </a:defRPr>
      </a:lvl3pPr>
      <a:lvl4pPr marL="544068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4pPr>
      <a:lvl5pPr marL="699516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5pPr>
      <a:lvl6pPr marL="854964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6pPr>
      <a:lvl7pPr marL="1010412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7pPr>
      <a:lvl8pPr marL="1165860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8pPr>
      <a:lvl9pPr marL="13213080" indent="-777240" algn="l" defTabSz="3108960" rtl="0" eaLnBrk="1" latinLnBrk="0" hangingPunct="1">
        <a:lnSpc>
          <a:spcPct val="90000"/>
        </a:lnSpc>
        <a:spcBef>
          <a:spcPts val="1700"/>
        </a:spcBef>
        <a:buFont typeface="Arial" panose="020B0604020202020204" pitchFamily="34" charset="0"/>
        <a:buChar char="•"/>
        <a:defRPr sz="6120" kern="1200">
          <a:solidFill>
            <a:schemeClr val="tx1"/>
          </a:solidFill>
          <a:latin typeface="+mn-lt"/>
          <a:ea typeface="+mn-ea"/>
          <a:cs typeface="+mn-cs"/>
        </a:defRPr>
      </a:lvl9pPr>
    </p:bodyStyle>
    <p:otherStyle>
      <a:defPPr>
        <a:defRPr lang="en-US"/>
      </a:defPPr>
      <a:lvl1pPr marL="0" algn="l" defTabSz="3108960" rtl="0" eaLnBrk="1" latinLnBrk="0" hangingPunct="1">
        <a:defRPr sz="6120" kern="1200">
          <a:solidFill>
            <a:schemeClr val="tx1"/>
          </a:solidFill>
          <a:latin typeface="+mn-lt"/>
          <a:ea typeface="+mn-ea"/>
          <a:cs typeface="+mn-cs"/>
        </a:defRPr>
      </a:lvl1pPr>
      <a:lvl2pPr marL="1554480" algn="l" defTabSz="3108960" rtl="0" eaLnBrk="1" latinLnBrk="0" hangingPunct="1">
        <a:defRPr sz="6120" kern="1200">
          <a:solidFill>
            <a:schemeClr val="tx1"/>
          </a:solidFill>
          <a:latin typeface="+mn-lt"/>
          <a:ea typeface="+mn-ea"/>
          <a:cs typeface="+mn-cs"/>
        </a:defRPr>
      </a:lvl2pPr>
      <a:lvl3pPr marL="3108960" algn="l" defTabSz="3108960" rtl="0" eaLnBrk="1" latinLnBrk="0" hangingPunct="1">
        <a:defRPr sz="6120" kern="1200">
          <a:solidFill>
            <a:schemeClr val="tx1"/>
          </a:solidFill>
          <a:latin typeface="+mn-lt"/>
          <a:ea typeface="+mn-ea"/>
          <a:cs typeface="+mn-cs"/>
        </a:defRPr>
      </a:lvl3pPr>
      <a:lvl4pPr marL="4663440" algn="l" defTabSz="3108960" rtl="0" eaLnBrk="1" latinLnBrk="0" hangingPunct="1">
        <a:defRPr sz="6120" kern="1200">
          <a:solidFill>
            <a:schemeClr val="tx1"/>
          </a:solidFill>
          <a:latin typeface="+mn-lt"/>
          <a:ea typeface="+mn-ea"/>
          <a:cs typeface="+mn-cs"/>
        </a:defRPr>
      </a:lvl4pPr>
      <a:lvl5pPr marL="6217920" algn="l" defTabSz="3108960" rtl="0" eaLnBrk="1" latinLnBrk="0" hangingPunct="1">
        <a:defRPr sz="6120" kern="1200">
          <a:solidFill>
            <a:schemeClr val="tx1"/>
          </a:solidFill>
          <a:latin typeface="+mn-lt"/>
          <a:ea typeface="+mn-ea"/>
          <a:cs typeface="+mn-cs"/>
        </a:defRPr>
      </a:lvl5pPr>
      <a:lvl6pPr marL="7772400" algn="l" defTabSz="3108960" rtl="0" eaLnBrk="1" latinLnBrk="0" hangingPunct="1">
        <a:defRPr sz="6120" kern="1200">
          <a:solidFill>
            <a:schemeClr val="tx1"/>
          </a:solidFill>
          <a:latin typeface="+mn-lt"/>
          <a:ea typeface="+mn-ea"/>
          <a:cs typeface="+mn-cs"/>
        </a:defRPr>
      </a:lvl6pPr>
      <a:lvl7pPr marL="9326880" algn="l" defTabSz="3108960" rtl="0" eaLnBrk="1" latinLnBrk="0" hangingPunct="1">
        <a:defRPr sz="6120" kern="1200">
          <a:solidFill>
            <a:schemeClr val="tx1"/>
          </a:solidFill>
          <a:latin typeface="+mn-lt"/>
          <a:ea typeface="+mn-ea"/>
          <a:cs typeface="+mn-cs"/>
        </a:defRPr>
      </a:lvl7pPr>
      <a:lvl8pPr marL="10881360" algn="l" defTabSz="3108960" rtl="0" eaLnBrk="1" latinLnBrk="0" hangingPunct="1">
        <a:defRPr sz="6120" kern="1200">
          <a:solidFill>
            <a:schemeClr val="tx1"/>
          </a:solidFill>
          <a:latin typeface="+mn-lt"/>
          <a:ea typeface="+mn-ea"/>
          <a:cs typeface="+mn-cs"/>
        </a:defRPr>
      </a:lvl8pPr>
      <a:lvl9pPr marL="12435840" algn="l" defTabSz="3108960" rtl="0" eaLnBrk="1" latinLnBrk="0" hangingPunct="1">
        <a:defRPr sz="61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31089600" cy="4209243"/>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80" dirty="0"/>
          </a:p>
        </p:txBody>
      </p:sp>
      <p:sp>
        <p:nvSpPr>
          <p:cNvPr id="14339" name="Title 1"/>
          <p:cNvSpPr>
            <a:spLocks noGrp="1"/>
          </p:cNvSpPr>
          <p:nvPr>
            <p:ph type="title"/>
          </p:nvPr>
        </p:nvSpPr>
        <p:spPr>
          <a:xfrm>
            <a:off x="0" y="29967"/>
            <a:ext cx="31089600" cy="4114778"/>
          </a:xfrm>
        </p:spPr>
        <p:txBody>
          <a:bodyPr>
            <a:normAutofit/>
          </a:bodyPr>
          <a:lstStyle/>
          <a:p>
            <a:pPr algn="ctr"/>
            <a:r>
              <a:rPr lang="en-US" altLang="en-US" sz="12500" dirty="0" smtClean="0">
                <a:solidFill>
                  <a:schemeClr val="bg1"/>
                </a:solidFill>
              </a:rPr>
              <a:t>Radiation Memory Test</a:t>
            </a:r>
            <a:r>
              <a:rPr lang="en-US" altLang="en-US" dirty="0">
                <a:solidFill>
                  <a:schemeClr val="bg1"/>
                </a:solidFill>
              </a:rPr>
              <a:t/>
            </a:r>
            <a:br>
              <a:rPr lang="en-US" altLang="en-US" dirty="0">
                <a:solidFill>
                  <a:schemeClr val="bg1"/>
                </a:solidFill>
              </a:rPr>
            </a:br>
            <a:r>
              <a:rPr lang="en-US" altLang="en-US" sz="5400" dirty="0" smtClean="0">
                <a:solidFill>
                  <a:schemeClr val="bg1"/>
                </a:solidFill>
              </a:rPr>
              <a:t>RIT Space Exploration</a:t>
            </a:r>
            <a:r>
              <a:rPr lang="en-US" altLang="en-US" sz="5400" dirty="0" smtClean="0">
                <a:solidFill>
                  <a:schemeClr val="bg1"/>
                </a:solidFill>
              </a:rPr>
              <a:t/>
            </a:r>
            <a:br>
              <a:rPr lang="en-US" altLang="en-US" sz="5400" dirty="0" smtClean="0">
                <a:solidFill>
                  <a:schemeClr val="bg1"/>
                </a:solidFill>
              </a:rPr>
            </a:br>
            <a:r>
              <a:rPr lang="en-US" altLang="en-US" sz="5400" dirty="0" smtClean="0">
                <a:solidFill>
                  <a:schemeClr val="bg1"/>
                </a:solidFill>
              </a:rPr>
              <a:t>T.J. </a:t>
            </a:r>
            <a:r>
              <a:rPr lang="en-US" altLang="en-US" sz="5400" dirty="0" err="1" smtClean="0">
                <a:solidFill>
                  <a:schemeClr val="bg1"/>
                </a:solidFill>
              </a:rPr>
              <a:t>Tarazvits</a:t>
            </a:r>
            <a:r>
              <a:rPr lang="en-US" altLang="en-US" sz="5400" dirty="0" smtClean="0">
                <a:solidFill>
                  <a:schemeClr val="bg1"/>
                </a:solidFill>
              </a:rPr>
              <a:t>, Austin </a:t>
            </a:r>
            <a:r>
              <a:rPr lang="en-US" altLang="en-US" sz="5400" dirty="0" err="1" smtClean="0">
                <a:solidFill>
                  <a:schemeClr val="bg1"/>
                </a:solidFill>
              </a:rPr>
              <a:t>Bodzas</a:t>
            </a:r>
            <a:r>
              <a:rPr lang="en-US" altLang="en-US" sz="5400" dirty="0" smtClean="0">
                <a:solidFill>
                  <a:schemeClr val="bg1"/>
                </a:solidFill>
              </a:rPr>
              <a:t>, James Lewis, Helen O’Connel</a:t>
            </a:r>
            <a:r>
              <a:rPr lang="en-US" altLang="en-US" sz="5400" dirty="0" smtClean="0">
                <a:solidFill>
                  <a:schemeClr val="bg1"/>
                </a:solidFill>
              </a:rPr>
              <a:t>l</a:t>
            </a:r>
            <a:endParaRPr lang="en-US" altLang="en-US" sz="2947" dirty="0">
              <a:solidFill>
                <a:schemeClr val="bg1"/>
              </a:solidFill>
            </a:endParaRPr>
          </a:p>
        </p:txBody>
      </p:sp>
      <p:sp>
        <p:nvSpPr>
          <p:cNvPr id="11" name="TextBox 10"/>
          <p:cNvSpPr txBox="1"/>
          <p:nvPr/>
        </p:nvSpPr>
        <p:spPr>
          <a:xfrm>
            <a:off x="237219" y="37209654"/>
            <a:ext cx="15220826" cy="2862322"/>
          </a:xfrm>
          <a:prstGeom prst="rect">
            <a:avLst/>
          </a:prstGeom>
          <a:noFill/>
          <a:ln>
            <a:solidFill>
              <a:schemeClr val="accent2"/>
            </a:solidFill>
          </a:ln>
        </p:spPr>
        <p:txBody>
          <a:bodyPr wrap="square" rtlCol="0">
            <a:spAutoFit/>
          </a:bodyPr>
          <a:lstStyle/>
          <a:p>
            <a:pPr algn="just"/>
            <a:r>
              <a:rPr lang="en-US" sz="3600" b="1" dirty="0"/>
              <a:t>Acknowledgements</a:t>
            </a:r>
            <a:endParaRPr lang="en-US" sz="3600" dirty="0"/>
          </a:p>
          <a:p>
            <a:pPr algn="just"/>
            <a:r>
              <a:rPr lang="en-US" sz="3600" dirty="0"/>
              <a:t>This work was supported by Boeing, USEED@RIT, Provost’s Learning Innovation Grant, Kate Gleason College of Engineering and the RIT Office of the President. Special thanks to Multidisciplinary Senior Design Director, Dr. Elizabeth DeBartolo and SPEX advisors Dr. </a:t>
            </a:r>
            <a:r>
              <a:rPr lang="en-US" sz="3600" dirty="0" err="1"/>
              <a:t>Mihail</a:t>
            </a:r>
            <a:r>
              <a:rPr lang="en-US" sz="3600" dirty="0"/>
              <a:t> </a:t>
            </a:r>
            <a:r>
              <a:rPr lang="en-US" sz="3600" dirty="0" err="1"/>
              <a:t>Barbosu</a:t>
            </a:r>
            <a:r>
              <a:rPr lang="en-US" sz="3600" dirty="0"/>
              <a:t>, Dr. </a:t>
            </a:r>
            <a:r>
              <a:rPr lang="en-US" sz="3600" dirty="0" err="1"/>
              <a:t>Dorin</a:t>
            </a:r>
            <a:r>
              <a:rPr lang="en-US" sz="3600" dirty="0"/>
              <a:t> </a:t>
            </a:r>
            <a:r>
              <a:rPr lang="en-US" sz="3600" dirty="0" err="1"/>
              <a:t>Patru</a:t>
            </a:r>
            <a:r>
              <a:rPr lang="en-US" sz="3600" dirty="0"/>
              <a:t> and Dr. Jennifer Connelly.</a:t>
            </a:r>
          </a:p>
        </p:txBody>
      </p:sp>
      <p:pic>
        <p:nvPicPr>
          <p:cNvPr id="14340" name="Picture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60750" y="-4410"/>
            <a:ext cx="2814824" cy="281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 name="Group 40"/>
          <p:cNvGrpSpPr/>
          <p:nvPr/>
        </p:nvGrpSpPr>
        <p:grpSpPr>
          <a:xfrm>
            <a:off x="249988" y="4453204"/>
            <a:ext cx="30561989" cy="6367440"/>
            <a:chOff x="291099" y="3240262"/>
            <a:chExt cx="15253701" cy="4207069"/>
          </a:xfrm>
        </p:grpSpPr>
        <p:grpSp>
          <p:nvGrpSpPr>
            <p:cNvPr id="39" name="Group 38"/>
            <p:cNvGrpSpPr/>
            <p:nvPr/>
          </p:nvGrpSpPr>
          <p:grpSpPr>
            <a:xfrm>
              <a:off x="291099" y="3240262"/>
              <a:ext cx="15253701" cy="1072580"/>
              <a:chOff x="283015" y="3240262"/>
              <a:chExt cx="15261785" cy="1073148"/>
            </a:xfrm>
          </p:grpSpPr>
          <p:sp>
            <p:nvSpPr>
              <p:cNvPr id="9" name="Rectangle 8"/>
              <p:cNvSpPr/>
              <p:nvPr/>
            </p:nvSpPr>
            <p:spPr>
              <a:xfrm>
                <a:off x="283015" y="3240262"/>
                <a:ext cx="15233428" cy="107314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380" dirty="0"/>
              </a:p>
            </p:txBody>
          </p:sp>
          <p:sp>
            <p:nvSpPr>
              <p:cNvPr id="14345" name="TextBox 11"/>
              <p:cNvSpPr txBox="1">
                <a:spLocks noChangeArrowheads="1"/>
              </p:cNvSpPr>
              <p:nvPr/>
            </p:nvSpPr>
            <p:spPr bwMode="auto">
              <a:xfrm>
                <a:off x="311372" y="3309016"/>
                <a:ext cx="15233428" cy="620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5500" dirty="0" smtClean="0">
                    <a:solidFill>
                      <a:schemeClr val="bg1"/>
                    </a:solidFill>
                  </a:rPr>
                  <a:t>Objective</a:t>
                </a:r>
                <a:endParaRPr lang="en-US" altLang="en-US" sz="5500" dirty="0">
                  <a:solidFill>
                    <a:schemeClr val="bg1"/>
                  </a:solidFill>
                </a:endParaRPr>
              </a:p>
            </p:txBody>
          </p:sp>
        </p:grpSp>
        <p:sp>
          <p:nvSpPr>
            <p:cNvPr id="40" name="TextBox 39"/>
            <p:cNvSpPr txBox="1"/>
            <p:nvPr/>
          </p:nvSpPr>
          <p:spPr>
            <a:xfrm>
              <a:off x="449582" y="7077999"/>
              <a:ext cx="12713699" cy="369332"/>
            </a:xfrm>
            <a:prstGeom prst="rect">
              <a:avLst/>
            </a:prstGeom>
            <a:noFill/>
          </p:spPr>
          <p:txBody>
            <a:bodyPr wrap="square" rtlCol="0">
              <a:spAutoFit/>
            </a:bodyPr>
            <a:lstStyle/>
            <a:p>
              <a:endParaRPr lang="en-US" dirty="0"/>
            </a:p>
          </p:txBody>
        </p:sp>
      </p:grpSp>
      <p:grpSp>
        <p:nvGrpSpPr>
          <p:cNvPr id="14341" name="Group 14340"/>
          <p:cNvGrpSpPr/>
          <p:nvPr/>
        </p:nvGrpSpPr>
        <p:grpSpPr>
          <a:xfrm>
            <a:off x="15703283" y="9611167"/>
            <a:ext cx="15136819" cy="14317423"/>
            <a:chOff x="15703283" y="11405930"/>
            <a:chExt cx="15136819" cy="12522660"/>
          </a:xfrm>
        </p:grpSpPr>
        <p:sp>
          <p:nvSpPr>
            <p:cNvPr id="55" name="Rectangle 54"/>
            <p:cNvSpPr/>
            <p:nvPr/>
          </p:nvSpPr>
          <p:spPr>
            <a:xfrm>
              <a:off x="15731408" y="12540067"/>
              <a:ext cx="15108694" cy="11388523"/>
            </a:xfrm>
            <a:prstGeom prst="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3820" tIns="41910" rIns="83820" bIns="41910" numCol="1" spcCol="0" rtlCol="0" fromWordArt="0" anchor="ctr" anchorCtr="0" forceAA="0" compatLnSpc="1">
              <a:prstTxWarp prst="textNoShape">
                <a:avLst/>
              </a:prstTxWarp>
              <a:noAutofit/>
            </a:bodyPr>
            <a:lstStyle/>
            <a:p>
              <a:pPr algn="ctr"/>
              <a:endParaRPr lang="en-US" sz="1650" dirty="0"/>
            </a:p>
          </p:txBody>
        </p:sp>
        <p:sp>
          <p:nvSpPr>
            <p:cNvPr id="56" name="Rectangle 55"/>
            <p:cNvSpPr/>
            <p:nvPr/>
          </p:nvSpPr>
          <p:spPr>
            <a:xfrm>
              <a:off x="15703283" y="11405930"/>
              <a:ext cx="15108694" cy="113123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380" dirty="0"/>
            </a:p>
          </p:txBody>
        </p:sp>
        <p:sp>
          <p:nvSpPr>
            <p:cNvPr id="57" name="TextBox 11"/>
            <p:cNvSpPr txBox="1">
              <a:spLocks noChangeArrowheads="1"/>
            </p:cNvSpPr>
            <p:nvPr/>
          </p:nvSpPr>
          <p:spPr bwMode="auto">
            <a:xfrm>
              <a:off x="15731408" y="11515661"/>
              <a:ext cx="15108694" cy="82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5500" dirty="0" smtClean="0">
                  <a:solidFill>
                    <a:schemeClr val="bg1"/>
                  </a:solidFill>
                </a:rPr>
                <a:t>Components</a:t>
              </a:r>
              <a:endParaRPr lang="en-US" altLang="en-US" sz="5500" dirty="0">
                <a:solidFill>
                  <a:schemeClr val="bg1"/>
                </a:solidFill>
              </a:endParaRPr>
            </a:p>
          </p:txBody>
        </p:sp>
        <p:sp>
          <p:nvSpPr>
            <p:cNvPr id="58" name="TextBox 57"/>
            <p:cNvSpPr txBox="1"/>
            <p:nvPr/>
          </p:nvSpPr>
          <p:spPr>
            <a:xfrm>
              <a:off x="15777555" y="12660898"/>
              <a:ext cx="14809930" cy="707886"/>
            </a:xfrm>
            <a:prstGeom prst="rect">
              <a:avLst/>
            </a:prstGeom>
            <a:noFill/>
          </p:spPr>
          <p:txBody>
            <a:bodyPr wrap="square">
              <a:spAutoFit/>
            </a:bodyPr>
            <a:lstStyle/>
            <a:p>
              <a:pPr>
                <a:defRPr/>
              </a:pPr>
              <a:endParaRPr lang="en-US" sz="4000" b="1" dirty="0"/>
            </a:p>
          </p:txBody>
        </p:sp>
        <p:sp>
          <p:nvSpPr>
            <p:cNvPr id="61" name="TextBox 60"/>
            <p:cNvSpPr txBox="1"/>
            <p:nvPr/>
          </p:nvSpPr>
          <p:spPr>
            <a:xfrm>
              <a:off x="23655140" y="13993864"/>
              <a:ext cx="5661435" cy="646331"/>
            </a:xfrm>
            <a:prstGeom prst="rect">
              <a:avLst/>
            </a:prstGeom>
            <a:noFill/>
          </p:spPr>
          <p:txBody>
            <a:bodyPr wrap="square">
              <a:spAutoFit/>
            </a:bodyPr>
            <a:lstStyle/>
            <a:p>
              <a:pPr>
                <a:defRPr/>
              </a:pPr>
              <a:endParaRPr lang="en-US" sz="3600" dirty="0"/>
            </a:p>
          </p:txBody>
        </p:sp>
        <p:sp>
          <p:nvSpPr>
            <p:cNvPr id="14338" name="Rectangle 14337"/>
            <p:cNvSpPr/>
            <p:nvPr/>
          </p:nvSpPr>
          <p:spPr>
            <a:xfrm>
              <a:off x="15777555" y="13307739"/>
              <a:ext cx="184731" cy="646331"/>
            </a:xfrm>
            <a:prstGeom prst="rect">
              <a:avLst/>
            </a:prstGeom>
          </p:spPr>
          <p:txBody>
            <a:bodyPr wrap="none">
              <a:spAutoFit/>
            </a:bodyPr>
            <a:lstStyle/>
            <a:p>
              <a:pPr>
                <a:defRPr/>
              </a:pPr>
              <a:endParaRPr lang="en-US" sz="3600" dirty="0"/>
            </a:p>
          </p:txBody>
        </p:sp>
      </p:grpSp>
      <p:grpSp>
        <p:nvGrpSpPr>
          <p:cNvPr id="14350" name="Group 14349"/>
          <p:cNvGrpSpPr/>
          <p:nvPr/>
        </p:nvGrpSpPr>
        <p:grpSpPr>
          <a:xfrm>
            <a:off x="195008" y="26897764"/>
            <a:ext cx="15307582" cy="15598567"/>
            <a:chOff x="237218" y="11405929"/>
            <a:chExt cx="15307582" cy="19843179"/>
          </a:xfrm>
        </p:grpSpPr>
        <p:grpSp>
          <p:nvGrpSpPr>
            <p:cNvPr id="14342" name="Group 14341"/>
            <p:cNvGrpSpPr/>
            <p:nvPr/>
          </p:nvGrpSpPr>
          <p:grpSpPr>
            <a:xfrm>
              <a:off x="237218" y="11405929"/>
              <a:ext cx="15307582" cy="12451035"/>
              <a:chOff x="274987" y="11405928"/>
              <a:chExt cx="15307582" cy="12451035"/>
            </a:xfrm>
          </p:grpSpPr>
          <p:sp>
            <p:nvSpPr>
              <p:cNvPr id="7" name="Content Placeholder 2"/>
              <p:cNvSpPr txBox="1">
                <a:spLocks/>
              </p:cNvSpPr>
              <p:nvPr/>
            </p:nvSpPr>
            <p:spPr bwMode="auto">
              <a:xfrm>
                <a:off x="274989" y="11497664"/>
                <a:ext cx="15220826" cy="12359299"/>
              </a:xfrm>
              <a:prstGeom prst="rect">
                <a:avLst/>
              </a:prstGeom>
              <a:ln/>
            </p:spPr>
            <p:style>
              <a:lnRef idx="2">
                <a:schemeClr val="accent2"/>
              </a:lnRef>
              <a:fillRef idx="1">
                <a:schemeClr val="lt1"/>
              </a:fillRef>
              <a:effectRef idx="0">
                <a:schemeClr val="accent2"/>
              </a:effectRef>
              <a:fontRef idx="minor">
                <a:schemeClr val="dk1"/>
              </a:fontRef>
            </p:style>
            <p:txBody>
              <a:bodyPr/>
              <a:lstStyle>
                <a:lvl1pPr marL="914400" indent="-914400" algn="l" defTabSz="3657600" rtl="0" eaLnBrk="0" fontAlgn="base" hangingPunct="0">
                  <a:lnSpc>
                    <a:spcPct val="90000"/>
                  </a:lnSpc>
                  <a:spcBef>
                    <a:spcPts val="4000"/>
                  </a:spcBef>
                  <a:spcAft>
                    <a:spcPct val="0"/>
                  </a:spcAft>
                  <a:buFont typeface="Arial" charset="0"/>
                  <a:buChar char="•"/>
                  <a:defRPr sz="11200" kern="1200">
                    <a:solidFill>
                      <a:schemeClr val="tx1"/>
                    </a:solidFill>
                    <a:latin typeface="+mn-lt"/>
                    <a:ea typeface="+mn-ea"/>
                    <a:cs typeface="+mn-cs"/>
                  </a:defRPr>
                </a:lvl1pPr>
                <a:lvl2pPr marL="2743200" indent="-914400" algn="l" defTabSz="3657600" rtl="0" eaLnBrk="0" fontAlgn="base" hangingPunct="0">
                  <a:lnSpc>
                    <a:spcPct val="90000"/>
                  </a:lnSpc>
                  <a:spcBef>
                    <a:spcPts val="2000"/>
                  </a:spcBef>
                  <a:spcAft>
                    <a:spcPct val="0"/>
                  </a:spcAft>
                  <a:buFont typeface="Arial" charset="0"/>
                  <a:buChar char="•"/>
                  <a:defRPr sz="9600" kern="1200">
                    <a:solidFill>
                      <a:schemeClr val="tx1"/>
                    </a:solidFill>
                    <a:latin typeface="+mn-lt"/>
                    <a:ea typeface="+mn-ea"/>
                    <a:cs typeface="+mn-cs"/>
                  </a:defRPr>
                </a:lvl2pPr>
                <a:lvl3pPr marL="4572000" indent="-914400" algn="l" defTabSz="3657600" rtl="0" eaLnBrk="0" fontAlgn="base" hangingPunct="0">
                  <a:lnSpc>
                    <a:spcPct val="90000"/>
                  </a:lnSpc>
                  <a:spcBef>
                    <a:spcPts val="2000"/>
                  </a:spcBef>
                  <a:spcAft>
                    <a:spcPct val="0"/>
                  </a:spcAft>
                  <a:buFont typeface="Arial" charset="0"/>
                  <a:buChar char="•"/>
                  <a:defRPr sz="8000" kern="1200">
                    <a:solidFill>
                      <a:schemeClr val="tx1"/>
                    </a:solidFill>
                    <a:latin typeface="+mn-lt"/>
                    <a:ea typeface="+mn-ea"/>
                    <a:cs typeface="+mn-cs"/>
                  </a:defRPr>
                </a:lvl3pPr>
                <a:lvl4pPr marL="64008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4pPr>
                <a:lvl5pPr marL="82296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a:lstStyle>
              <a:p>
                <a:pPr marL="0" indent="0">
                  <a:buNone/>
                  <a:defRPr/>
                </a:pPr>
                <a:endParaRPr lang="en-US" sz="3600" dirty="0"/>
              </a:p>
            </p:txBody>
          </p:sp>
          <p:sp>
            <p:nvSpPr>
              <p:cNvPr id="13" name="Rectangle 12"/>
              <p:cNvSpPr/>
              <p:nvPr/>
            </p:nvSpPr>
            <p:spPr>
              <a:xfrm>
                <a:off x="274987" y="11405928"/>
                <a:ext cx="15220826" cy="1128006"/>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600" dirty="0"/>
              </a:p>
            </p:txBody>
          </p:sp>
          <p:sp>
            <p:nvSpPr>
              <p:cNvPr id="14348" name="TextBox 14"/>
              <p:cNvSpPr txBox="1">
                <a:spLocks noChangeArrowheads="1"/>
              </p:cNvSpPr>
              <p:nvPr/>
            </p:nvSpPr>
            <p:spPr bwMode="auto">
              <a:xfrm>
                <a:off x="360220" y="11504115"/>
                <a:ext cx="15222349" cy="876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5500" dirty="0" smtClean="0">
                    <a:solidFill>
                      <a:schemeClr val="bg1"/>
                    </a:solidFill>
                  </a:rPr>
                  <a:t>Current Progress</a:t>
                </a:r>
                <a:endParaRPr lang="en-US" altLang="en-US" sz="5500" dirty="0">
                  <a:solidFill>
                    <a:schemeClr val="bg1"/>
                  </a:solidFill>
                </a:endParaRPr>
              </a:p>
            </p:txBody>
          </p:sp>
        </p:grpSp>
        <p:sp>
          <p:nvSpPr>
            <p:cNvPr id="14351" name="TextBox 17"/>
            <p:cNvSpPr txBox="1">
              <a:spLocks noChangeArrowheads="1"/>
            </p:cNvSpPr>
            <p:nvPr/>
          </p:nvSpPr>
          <p:spPr bwMode="auto">
            <a:xfrm>
              <a:off x="314672" y="12602420"/>
              <a:ext cx="151782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ltLang="en-US" sz="3600" b="1" dirty="0"/>
            </a:p>
          </p:txBody>
        </p:sp>
        <p:sp>
          <p:nvSpPr>
            <p:cNvPr id="14346" name="TextBox 14345"/>
            <p:cNvSpPr txBox="1"/>
            <p:nvPr/>
          </p:nvSpPr>
          <p:spPr>
            <a:xfrm>
              <a:off x="422342" y="24780511"/>
              <a:ext cx="14908994" cy="646331"/>
            </a:xfrm>
            <a:prstGeom prst="rect">
              <a:avLst/>
            </a:prstGeom>
            <a:noFill/>
          </p:spPr>
          <p:txBody>
            <a:bodyPr wrap="square" rtlCol="0">
              <a:spAutoFit/>
            </a:bodyPr>
            <a:lstStyle/>
            <a:p>
              <a:pPr algn="just"/>
              <a:endParaRPr lang="en-US" sz="3600" dirty="0"/>
            </a:p>
          </p:txBody>
        </p:sp>
        <p:sp>
          <p:nvSpPr>
            <p:cNvPr id="14344" name="TextBox 14343"/>
            <p:cNvSpPr txBox="1"/>
            <p:nvPr/>
          </p:nvSpPr>
          <p:spPr>
            <a:xfrm>
              <a:off x="6565441" y="17978649"/>
              <a:ext cx="8738552" cy="646331"/>
            </a:xfrm>
            <a:prstGeom prst="rect">
              <a:avLst/>
            </a:prstGeom>
            <a:noFill/>
          </p:spPr>
          <p:txBody>
            <a:bodyPr wrap="square" rtlCol="0">
              <a:spAutoFit/>
            </a:bodyPr>
            <a:lstStyle/>
            <a:p>
              <a:pPr algn="just"/>
              <a:endParaRPr lang="en-US" sz="3600" dirty="0"/>
            </a:p>
          </p:txBody>
        </p:sp>
        <p:sp>
          <p:nvSpPr>
            <p:cNvPr id="14347" name="TextBox 14346"/>
            <p:cNvSpPr txBox="1"/>
            <p:nvPr/>
          </p:nvSpPr>
          <p:spPr>
            <a:xfrm>
              <a:off x="426380" y="30602777"/>
              <a:ext cx="9234052" cy="646331"/>
            </a:xfrm>
            <a:prstGeom prst="rect">
              <a:avLst/>
            </a:prstGeom>
            <a:noFill/>
          </p:spPr>
          <p:txBody>
            <a:bodyPr wrap="square" rtlCol="0">
              <a:spAutoFit/>
            </a:bodyPr>
            <a:lstStyle/>
            <a:p>
              <a:pPr algn="just"/>
              <a:endParaRPr lang="en-US" sz="3600" dirty="0"/>
            </a:p>
          </p:txBody>
        </p:sp>
      </p:grpSp>
      <p:grpSp>
        <p:nvGrpSpPr>
          <p:cNvPr id="14360" name="Group 14359"/>
          <p:cNvGrpSpPr/>
          <p:nvPr/>
        </p:nvGrpSpPr>
        <p:grpSpPr>
          <a:xfrm>
            <a:off x="15703283" y="22996241"/>
            <a:ext cx="15226634" cy="17075735"/>
            <a:chOff x="15700348" y="22994195"/>
            <a:chExt cx="15226634" cy="17075735"/>
          </a:xfrm>
        </p:grpSpPr>
        <p:grpSp>
          <p:nvGrpSpPr>
            <p:cNvPr id="14359" name="Group 14358"/>
            <p:cNvGrpSpPr/>
            <p:nvPr/>
          </p:nvGrpSpPr>
          <p:grpSpPr>
            <a:xfrm>
              <a:off x="15700348" y="22994195"/>
              <a:ext cx="15111628" cy="17075735"/>
              <a:chOff x="15700348" y="22994195"/>
              <a:chExt cx="15111628" cy="17075735"/>
            </a:xfrm>
          </p:grpSpPr>
          <p:sp>
            <p:nvSpPr>
              <p:cNvPr id="8" name="Content Placeholder 2"/>
              <p:cNvSpPr txBox="1">
                <a:spLocks/>
              </p:cNvSpPr>
              <p:nvPr/>
            </p:nvSpPr>
            <p:spPr bwMode="auto">
              <a:xfrm>
                <a:off x="15703283" y="22994195"/>
                <a:ext cx="15108693" cy="17075735"/>
              </a:xfrm>
              <a:prstGeom prst="rect">
                <a:avLst/>
              </a:prstGeom>
              <a:ln/>
            </p:spPr>
            <p:style>
              <a:lnRef idx="2">
                <a:schemeClr val="accent2"/>
              </a:lnRef>
              <a:fillRef idx="1">
                <a:schemeClr val="lt1"/>
              </a:fillRef>
              <a:effectRef idx="0">
                <a:schemeClr val="accent2"/>
              </a:effectRef>
              <a:fontRef idx="minor">
                <a:schemeClr val="dk1"/>
              </a:fontRef>
            </p:style>
            <p:txBody>
              <a:bodyPr/>
              <a:lstStyle>
                <a:lvl1pPr marL="914400" indent="-914400" algn="l" defTabSz="3657600" rtl="0" eaLnBrk="0" fontAlgn="base" hangingPunct="0">
                  <a:lnSpc>
                    <a:spcPct val="90000"/>
                  </a:lnSpc>
                  <a:spcBef>
                    <a:spcPts val="4000"/>
                  </a:spcBef>
                  <a:spcAft>
                    <a:spcPct val="0"/>
                  </a:spcAft>
                  <a:buFont typeface="Arial" charset="0"/>
                  <a:buChar char="•"/>
                  <a:defRPr sz="11200" kern="1200">
                    <a:solidFill>
                      <a:schemeClr val="tx1"/>
                    </a:solidFill>
                    <a:latin typeface="+mn-lt"/>
                    <a:ea typeface="+mn-ea"/>
                    <a:cs typeface="+mn-cs"/>
                  </a:defRPr>
                </a:lvl1pPr>
                <a:lvl2pPr marL="2743200" indent="-914400" algn="l" defTabSz="3657600" rtl="0" eaLnBrk="0" fontAlgn="base" hangingPunct="0">
                  <a:lnSpc>
                    <a:spcPct val="90000"/>
                  </a:lnSpc>
                  <a:spcBef>
                    <a:spcPts val="2000"/>
                  </a:spcBef>
                  <a:spcAft>
                    <a:spcPct val="0"/>
                  </a:spcAft>
                  <a:buFont typeface="Arial" charset="0"/>
                  <a:buChar char="•"/>
                  <a:defRPr sz="9600" kern="1200">
                    <a:solidFill>
                      <a:schemeClr val="tx1"/>
                    </a:solidFill>
                    <a:latin typeface="+mn-lt"/>
                    <a:ea typeface="+mn-ea"/>
                    <a:cs typeface="+mn-cs"/>
                  </a:defRPr>
                </a:lvl2pPr>
                <a:lvl3pPr marL="4572000" indent="-914400" algn="l" defTabSz="3657600" rtl="0" eaLnBrk="0" fontAlgn="base" hangingPunct="0">
                  <a:lnSpc>
                    <a:spcPct val="90000"/>
                  </a:lnSpc>
                  <a:spcBef>
                    <a:spcPts val="2000"/>
                  </a:spcBef>
                  <a:spcAft>
                    <a:spcPct val="0"/>
                  </a:spcAft>
                  <a:buFont typeface="Arial" charset="0"/>
                  <a:buChar char="•"/>
                  <a:defRPr sz="8000" kern="1200">
                    <a:solidFill>
                      <a:schemeClr val="tx1"/>
                    </a:solidFill>
                    <a:latin typeface="+mn-lt"/>
                    <a:ea typeface="+mn-ea"/>
                    <a:cs typeface="+mn-cs"/>
                  </a:defRPr>
                </a:lvl3pPr>
                <a:lvl4pPr marL="64008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4pPr>
                <a:lvl5pPr marL="82296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a:lstStyle>
              <a:p>
                <a:pPr marL="0" indent="0">
                  <a:buNone/>
                  <a:defRPr/>
                </a:pPr>
                <a:r>
                  <a:rPr lang="en-US" sz="5500" dirty="0" smtClean="0"/>
                  <a:t>G</a:t>
                </a:r>
                <a:endParaRPr lang="en-US" sz="5500" dirty="0"/>
              </a:p>
            </p:txBody>
          </p:sp>
          <p:sp>
            <p:nvSpPr>
              <p:cNvPr id="14" name="Rectangle 13"/>
              <p:cNvSpPr/>
              <p:nvPr/>
            </p:nvSpPr>
            <p:spPr>
              <a:xfrm>
                <a:off x="15700348" y="23008416"/>
                <a:ext cx="15076325" cy="105989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80"/>
              </a:p>
            </p:txBody>
          </p:sp>
          <p:sp>
            <p:nvSpPr>
              <p:cNvPr id="14349" name="TextBox 15"/>
              <p:cNvSpPr txBox="1">
                <a:spLocks noChangeArrowheads="1"/>
              </p:cNvSpPr>
              <p:nvPr/>
            </p:nvSpPr>
            <p:spPr bwMode="auto">
              <a:xfrm>
                <a:off x="15788694" y="23028030"/>
                <a:ext cx="14987979" cy="93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5500" dirty="0" smtClean="0">
                    <a:solidFill>
                      <a:schemeClr val="bg1"/>
                    </a:solidFill>
                  </a:rPr>
                  <a:t>Plans for the Future</a:t>
                </a:r>
                <a:endParaRPr lang="en-US" altLang="en-US" sz="5500" dirty="0">
                  <a:solidFill>
                    <a:schemeClr val="bg1"/>
                  </a:solidFill>
                </a:endParaRPr>
              </a:p>
            </p:txBody>
          </p:sp>
        </p:grpSp>
        <p:sp>
          <p:nvSpPr>
            <p:cNvPr id="14357" name="Rectangle 14356"/>
            <p:cNvSpPr/>
            <p:nvPr/>
          </p:nvSpPr>
          <p:spPr>
            <a:xfrm>
              <a:off x="18298623" y="35046152"/>
              <a:ext cx="12628359" cy="646331"/>
            </a:xfrm>
            <a:prstGeom prst="rect">
              <a:avLst/>
            </a:prstGeom>
          </p:spPr>
          <p:txBody>
            <a:bodyPr wrap="square">
              <a:spAutoFit/>
            </a:bodyPr>
            <a:lstStyle/>
            <a:p>
              <a:pPr algn="just"/>
              <a:endParaRPr lang="en-US" altLang="en-US" sz="3600" dirty="0"/>
            </a:p>
          </p:txBody>
        </p:sp>
      </p:grpSp>
      <p:sp>
        <p:nvSpPr>
          <p:cNvPr id="2" name="TextBox 1"/>
          <p:cNvSpPr txBox="1"/>
          <p:nvPr/>
        </p:nvSpPr>
        <p:spPr>
          <a:xfrm>
            <a:off x="15703283" y="24931911"/>
            <a:ext cx="15226634" cy="369332"/>
          </a:xfrm>
          <a:prstGeom prst="rect">
            <a:avLst/>
          </a:prstGeom>
          <a:noFill/>
        </p:spPr>
        <p:txBody>
          <a:bodyPr wrap="square" rtlCol="0">
            <a:spAutoFit/>
          </a:bodyPr>
          <a:lstStyle/>
          <a:p>
            <a:endParaRPr lang="en-US" dirty="0"/>
          </a:p>
        </p:txBody>
      </p:sp>
      <p:sp>
        <p:nvSpPr>
          <p:cNvPr id="3" name="TextBox 2"/>
          <p:cNvSpPr txBox="1"/>
          <p:nvPr/>
        </p:nvSpPr>
        <p:spPr>
          <a:xfrm>
            <a:off x="15962286" y="24808220"/>
            <a:ext cx="14788201" cy="9571851"/>
          </a:xfrm>
          <a:prstGeom prst="rect">
            <a:avLst/>
          </a:prstGeom>
          <a:noFill/>
        </p:spPr>
        <p:txBody>
          <a:bodyPr wrap="square" rtlCol="0">
            <a:spAutoFit/>
          </a:bodyPr>
          <a:lstStyle/>
          <a:p>
            <a:r>
              <a:rPr lang="en-US" sz="4400" dirty="0" smtClean="0"/>
              <a:t>	If </a:t>
            </a:r>
            <a:r>
              <a:rPr lang="en-US" sz="4400" dirty="0"/>
              <a:t>chosen to fly on SPEX’s </a:t>
            </a:r>
            <a:r>
              <a:rPr lang="en-US" sz="4400" dirty="0" err="1"/>
              <a:t>cubesat</a:t>
            </a:r>
            <a:r>
              <a:rPr lang="en-US" sz="4400" dirty="0"/>
              <a:t> mission, we plan on converting our proof of concept to a desktop prototype of the flight board. We would switch from the Arduino family to a TI MSP430, our leading option for our avionics board.  Our development board would integrate PCM chips, either from the semiconductor industry or from RIT’s Microelectronics lab. We would also </a:t>
            </a:r>
            <a:r>
              <a:rPr lang="en-US" sz="4400" dirty="0" smtClean="0"/>
              <a:t>move </a:t>
            </a:r>
            <a:r>
              <a:rPr lang="en-US" sz="4400" dirty="0"/>
              <a:t>away from breadboard prototyping to custom PCBs to validate board layouts. We would validate the functionality and durability of our designs with testing on the MSD vibration test stand and as a payload on the HAB program. A critical part of our experiment test plan is onboard error checking of stored data. Communications bandwidth is limited on orbit, so we are looking into sending telemetry on reported differences.</a:t>
            </a:r>
            <a:endParaRPr lang="en-US" sz="4400" dirty="0" smtClean="0"/>
          </a:p>
        </p:txBody>
      </p:sp>
      <p:sp>
        <p:nvSpPr>
          <p:cNvPr id="5" name="TextBox 4"/>
          <p:cNvSpPr txBox="1"/>
          <p:nvPr/>
        </p:nvSpPr>
        <p:spPr>
          <a:xfrm>
            <a:off x="237218" y="6339726"/>
            <a:ext cx="30019964" cy="2308324"/>
          </a:xfrm>
          <a:prstGeom prst="rect">
            <a:avLst/>
          </a:prstGeom>
          <a:noFill/>
        </p:spPr>
        <p:txBody>
          <a:bodyPr wrap="square" rtlCol="0">
            <a:spAutoFit/>
          </a:bodyPr>
          <a:lstStyle/>
          <a:p>
            <a:r>
              <a:rPr lang="en-US" sz="4800" dirty="0" smtClean="0"/>
              <a:t>	Create </a:t>
            </a:r>
            <a:r>
              <a:rPr lang="en-US" sz="4800" dirty="0"/>
              <a:t>a technology demonstrator to validate new forms of computer memory such as Phase Change Memory(PCM) in the space environment. Our current goal is compare the read/write performance and radiation resistance of PCM to traditional flight proven memory types such as </a:t>
            </a:r>
            <a:r>
              <a:rPr lang="en-US" sz="4800" b="1" dirty="0" err="1" smtClean="0"/>
              <a:t>S</a:t>
            </a:r>
            <a:r>
              <a:rPr lang="en-US" sz="4800" dirty="0" err="1" smtClean="0"/>
              <a:t>tatic</a:t>
            </a:r>
            <a:r>
              <a:rPr lang="en-US" sz="4800" b="1" dirty="0" err="1" smtClean="0"/>
              <a:t>RAM</a:t>
            </a:r>
            <a:r>
              <a:rPr lang="en-US" sz="4800" dirty="0"/>
              <a:t>, </a:t>
            </a:r>
            <a:r>
              <a:rPr lang="en-US" sz="4800" b="1" dirty="0" err="1" smtClean="0"/>
              <a:t>M</a:t>
            </a:r>
            <a:r>
              <a:rPr lang="en-US" sz="4800" dirty="0" err="1" smtClean="0"/>
              <a:t>agnetic</a:t>
            </a:r>
            <a:r>
              <a:rPr lang="en-US" sz="4800" b="1" dirty="0" err="1" smtClean="0"/>
              <a:t>RAM</a:t>
            </a:r>
            <a:r>
              <a:rPr lang="en-US" sz="4800" dirty="0"/>
              <a:t>, and </a:t>
            </a:r>
            <a:r>
              <a:rPr lang="en-US" sz="4800" b="1" smtClean="0"/>
              <a:t>D</a:t>
            </a:r>
            <a:r>
              <a:rPr lang="en-US" sz="4800" smtClean="0"/>
              <a:t>ynamic</a:t>
            </a:r>
            <a:r>
              <a:rPr lang="en-US" sz="4800" b="1" smtClean="0"/>
              <a:t>RAM</a:t>
            </a:r>
            <a:r>
              <a:rPr lang="en-US" sz="4800" b="1" dirty="0"/>
              <a:t>.</a:t>
            </a:r>
            <a:endParaRPr lang="en-US" sz="4800" b="1" dirty="0"/>
          </a:p>
        </p:txBody>
      </p:sp>
      <p:sp>
        <p:nvSpPr>
          <p:cNvPr id="6" name="TextBox 5"/>
          <p:cNvSpPr txBox="1"/>
          <p:nvPr/>
        </p:nvSpPr>
        <p:spPr>
          <a:xfrm>
            <a:off x="16068165" y="11365957"/>
            <a:ext cx="14341646" cy="3046988"/>
          </a:xfrm>
          <a:prstGeom prst="rect">
            <a:avLst/>
          </a:prstGeom>
          <a:noFill/>
        </p:spPr>
        <p:txBody>
          <a:bodyPr wrap="square" rtlCol="0">
            <a:spAutoFit/>
          </a:bodyPr>
          <a:lstStyle/>
          <a:p>
            <a:pPr marL="685800" indent="-685800">
              <a:buFont typeface="Arial" panose="020B0604020202020204" pitchFamily="34" charset="0"/>
              <a:buChar char="•"/>
            </a:pPr>
            <a:r>
              <a:rPr lang="en-US" sz="4800" dirty="0" smtClean="0"/>
              <a:t>Arduino Uno</a:t>
            </a:r>
          </a:p>
          <a:p>
            <a:pPr marL="685800" indent="-685800">
              <a:buFont typeface="Arial" panose="020B0604020202020204" pitchFamily="34" charset="0"/>
              <a:buChar char="•"/>
            </a:pPr>
            <a:r>
              <a:rPr lang="en-US" sz="4800" dirty="0" smtClean="0"/>
              <a:t>Custom Breadboard</a:t>
            </a:r>
          </a:p>
          <a:p>
            <a:pPr marL="685800" indent="-685800">
              <a:buFont typeface="Arial" panose="020B0604020202020204" pitchFamily="34" charset="0"/>
              <a:buChar char="•"/>
            </a:pPr>
            <a:r>
              <a:rPr lang="en-US" sz="4800" dirty="0" smtClean="0"/>
              <a:t>256K SPI Bus Serial EEPROM</a:t>
            </a:r>
          </a:p>
          <a:p>
            <a:pPr marL="685800" indent="-685800">
              <a:buFont typeface="Arial" panose="020B0604020202020204" pitchFamily="34" charset="0"/>
              <a:buChar char="•"/>
            </a:pPr>
            <a:r>
              <a:rPr lang="en-US" sz="4800" dirty="0" smtClean="0"/>
              <a:t>256K SPI Bus Low-Power Serial SRAM</a:t>
            </a:r>
            <a:endParaRPr lang="en-US" sz="4800" dirty="0"/>
          </a:p>
        </p:txBody>
      </p:sp>
      <p:sp>
        <p:nvSpPr>
          <p:cNvPr id="15" name="TextBox 14"/>
          <p:cNvSpPr txBox="1"/>
          <p:nvPr/>
        </p:nvSpPr>
        <p:spPr>
          <a:xfrm>
            <a:off x="380132" y="28294589"/>
            <a:ext cx="14679679" cy="8217634"/>
          </a:xfrm>
          <a:prstGeom prst="rect">
            <a:avLst/>
          </a:prstGeom>
          <a:noFill/>
        </p:spPr>
        <p:txBody>
          <a:bodyPr wrap="square" rtlCol="0">
            <a:spAutoFit/>
          </a:bodyPr>
          <a:lstStyle/>
          <a:p>
            <a:r>
              <a:rPr lang="en-US" sz="4800" dirty="0" smtClean="0"/>
              <a:t>	This </a:t>
            </a:r>
            <a:r>
              <a:rPr lang="en-US" sz="4800" dirty="0"/>
              <a:t>semester we produced a proof-of-concept demonstration for </a:t>
            </a:r>
            <a:r>
              <a:rPr lang="en-US" sz="4800" dirty="0" err="1"/>
              <a:t>ImagineRIT</a:t>
            </a:r>
            <a:r>
              <a:rPr lang="en-US" sz="4800" dirty="0"/>
              <a:t>. Our test setup consists of an Arduino Uno microcontroller to control reading and writing to two different memory chips. We are using Commercial off the Shelf EEPROM and SRAM chips for their low cost and ease of use with existing software libraries. The controller dynamically generates and stores data into each chip. Radiation damage is simulated by random writes by the microcontroller across the chip. Also our visualization allows for manually changing the data on both chips.</a:t>
            </a:r>
            <a:endParaRPr lang="en-US" sz="4800" dirty="0"/>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50639" y="14868259"/>
            <a:ext cx="13461835" cy="7572283"/>
          </a:xfrm>
          <a:prstGeom prst="rect">
            <a:avLst/>
          </a:prstGeom>
        </p:spPr>
      </p:pic>
      <p:pic>
        <p:nvPicPr>
          <p:cNvPr id="1028" name="Picture 4" descr="https://www.anaren.com/sites/default/files/uploads/Image/MSP-430-2-cop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48825" y="34206716"/>
            <a:ext cx="5139915" cy="4980786"/>
          </a:xfrm>
          <a:prstGeom prst="rect">
            <a:avLst/>
          </a:prstGeom>
          <a:noFill/>
          <a:extLst>
            <a:ext uri="{909E8E84-426E-40DD-AFC4-6F175D3DCCD1}">
              <a14:hiddenFill xmlns:a14="http://schemas.microsoft.com/office/drawing/2010/main">
                <a:solidFill>
                  <a:srgbClr val="FFFFFF"/>
                </a:solidFill>
              </a14:hiddenFill>
            </a:ext>
          </a:extLst>
        </p:spPr>
      </p:pic>
      <p:grpSp>
        <p:nvGrpSpPr>
          <p:cNvPr id="44" name="Group 43"/>
          <p:cNvGrpSpPr/>
          <p:nvPr/>
        </p:nvGrpSpPr>
        <p:grpSpPr>
          <a:xfrm>
            <a:off x="259535" y="9641931"/>
            <a:ext cx="15226634" cy="17205869"/>
            <a:chOff x="15700348" y="22994195"/>
            <a:chExt cx="15226634" cy="12920787"/>
          </a:xfrm>
        </p:grpSpPr>
        <p:grpSp>
          <p:nvGrpSpPr>
            <p:cNvPr id="45" name="Group 44"/>
            <p:cNvGrpSpPr/>
            <p:nvPr/>
          </p:nvGrpSpPr>
          <p:grpSpPr>
            <a:xfrm>
              <a:off x="15700348" y="22994195"/>
              <a:ext cx="15111628" cy="12920787"/>
              <a:chOff x="15700348" y="22994195"/>
              <a:chExt cx="15111628" cy="12920787"/>
            </a:xfrm>
          </p:grpSpPr>
          <p:sp>
            <p:nvSpPr>
              <p:cNvPr id="47" name="Content Placeholder 2"/>
              <p:cNvSpPr txBox="1">
                <a:spLocks/>
              </p:cNvSpPr>
              <p:nvPr/>
            </p:nvSpPr>
            <p:spPr bwMode="auto">
              <a:xfrm>
                <a:off x="15703283" y="22994195"/>
                <a:ext cx="15108693" cy="12920787"/>
              </a:xfrm>
              <a:prstGeom prst="rect">
                <a:avLst/>
              </a:prstGeom>
              <a:ln/>
            </p:spPr>
            <p:style>
              <a:lnRef idx="2">
                <a:schemeClr val="accent2"/>
              </a:lnRef>
              <a:fillRef idx="1">
                <a:schemeClr val="lt1"/>
              </a:fillRef>
              <a:effectRef idx="0">
                <a:schemeClr val="accent2"/>
              </a:effectRef>
              <a:fontRef idx="minor">
                <a:schemeClr val="dk1"/>
              </a:fontRef>
            </p:style>
            <p:txBody>
              <a:bodyPr/>
              <a:lstStyle>
                <a:lvl1pPr marL="914400" indent="-914400" algn="l" defTabSz="3657600" rtl="0" eaLnBrk="0" fontAlgn="base" hangingPunct="0">
                  <a:lnSpc>
                    <a:spcPct val="90000"/>
                  </a:lnSpc>
                  <a:spcBef>
                    <a:spcPts val="4000"/>
                  </a:spcBef>
                  <a:spcAft>
                    <a:spcPct val="0"/>
                  </a:spcAft>
                  <a:buFont typeface="Arial" charset="0"/>
                  <a:buChar char="•"/>
                  <a:defRPr sz="11200" kern="1200">
                    <a:solidFill>
                      <a:schemeClr val="tx1"/>
                    </a:solidFill>
                    <a:latin typeface="+mn-lt"/>
                    <a:ea typeface="+mn-ea"/>
                    <a:cs typeface="+mn-cs"/>
                  </a:defRPr>
                </a:lvl1pPr>
                <a:lvl2pPr marL="2743200" indent="-914400" algn="l" defTabSz="3657600" rtl="0" eaLnBrk="0" fontAlgn="base" hangingPunct="0">
                  <a:lnSpc>
                    <a:spcPct val="90000"/>
                  </a:lnSpc>
                  <a:spcBef>
                    <a:spcPts val="2000"/>
                  </a:spcBef>
                  <a:spcAft>
                    <a:spcPct val="0"/>
                  </a:spcAft>
                  <a:buFont typeface="Arial" charset="0"/>
                  <a:buChar char="•"/>
                  <a:defRPr sz="9600" kern="1200">
                    <a:solidFill>
                      <a:schemeClr val="tx1"/>
                    </a:solidFill>
                    <a:latin typeface="+mn-lt"/>
                    <a:ea typeface="+mn-ea"/>
                    <a:cs typeface="+mn-cs"/>
                  </a:defRPr>
                </a:lvl2pPr>
                <a:lvl3pPr marL="4572000" indent="-914400" algn="l" defTabSz="3657600" rtl="0" eaLnBrk="0" fontAlgn="base" hangingPunct="0">
                  <a:lnSpc>
                    <a:spcPct val="90000"/>
                  </a:lnSpc>
                  <a:spcBef>
                    <a:spcPts val="2000"/>
                  </a:spcBef>
                  <a:spcAft>
                    <a:spcPct val="0"/>
                  </a:spcAft>
                  <a:buFont typeface="Arial" charset="0"/>
                  <a:buChar char="•"/>
                  <a:defRPr sz="8000" kern="1200">
                    <a:solidFill>
                      <a:schemeClr val="tx1"/>
                    </a:solidFill>
                    <a:latin typeface="+mn-lt"/>
                    <a:ea typeface="+mn-ea"/>
                    <a:cs typeface="+mn-cs"/>
                  </a:defRPr>
                </a:lvl3pPr>
                <a:lvl4pPr marL="64008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4pPr>
                <a:lvl5pPr marL="8229600" indent="-914400" algn="l" defTabSz="3657600" rtl="0" eaLnBrk="0" fontAlgn="base" hangingPunct="0">
                  <a:lnSpc>
                    <a:spcPct val="90000"/>
                  </a:lnSpc>
                  <a:spcBef>
                    <a:spcPts val="2000"/>
                  </a:spcBef>
                  <a:spcAft>
                    <a:spcPct val="0"/>
                  </a:spcAft>
                  <a:buFont typeface="Arial"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a:lstStyle>
              <a:p>
                <a:pPr marL="0" indent="0">
                  <a:buNone/>
                  <a:defRPr/>
                </a:pPr>
                <a:r>
                  <a:rPr lang="en-US" sz="5500" dirty="0" smtClean="0"/>
                  <a:t>G</a:t>
                </a:r>
                <a:endParaRPr lang="en-US" sz="5500" dirty="0"/>
              </a:p>
            </p:txBody>
          </p:sp>
          <p:sp>
            <p:nvSpPr>
              <p:cNvPr id="48" name="Rectangle 47"/>
              <p:cNvSpPr/>
              <p:nvPr/>
            </p:nvSpPr>
            <p:spPr>
              <a:xfrm>
                <a:off x="15700348" y="23008416"/>
                <a:ext cx="15076325" cy="105989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80"/>
              </a:p>
            </p:txBody>
          </p:sp>
          <p:sp>
            <p:nvSpPr>
              <p:cNvPr id="49" name="TextBox 15"/>
              <p:cNvSpPr txBox="1">
                <a:spLocks noChangeArrowheads="1"/>
              </p:cNvSpPr>
              <p:nvPr/>
            </p:nvSpPr>
            <p:spPr bwMode="auto">
              <a:xfrm>
                <a:off x="15788694" y="23028030"/>
                <a:ext cx="14987979" cy="93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5500" dirty="0" smtClean="0">
                    <a:solidFill>
                      <a:schemeClr val="bg1"/>
                    </a:solidFill>
                  </a:rPr>
                  <a:t>The Problem</a:t>
                </a:r>
                <a:endParaRPr lang="en-US" altLang="en-US" sz="5500" dirty="0">
                  <a:solidFill>
                    <a:schemeClr val="bg1"/>
                  </a:solidFill>
                </a:endParaRPr>
              </a:p>
            </p:txBody>
          </p:sp>
        </p:grpSp>
        <p:sp>
          <p:nvSpPr>
            <p:cNvPr id="46" name="Rectangle 45"/>
            <p:cNvSpPr/>
            <p:nvPr/>
          </p:nvSpPr>
          <p:spPr>
            <a:xfrm>
              <a:off x="18298623" y="35046152"/>
              <a:ext cx="12628359" cy="646331"/>
            </a:xfrm>
            <a:prstGeom prst="rect">
              <a:avLst/>
            </a:prstGeom>
          </p:spPr>
          <p:txBody>
            <a:bodyPr wrap="square">
              <a:spAutoFit/>
            </a:bodyPr>
            <a:lstStyle/>
            <a:p>
              <a:pPr algn="just"/>
              <a:endParaRPr lang="en-US" altLang="en-US" sz="3600" dirty="0"/>
            </a:p>
          </p:txBody>
        </p:sp>
      </p:grpSp>
      <p:sp>
        <p:nvSpPr>
          <p:cNvPr id="74" name="TextBox 73"/>
          <p:cNvSpPr txBox="1"/>
          <p:nvPr/>
        </p:nvSpPr>
        <p:spPr>
          <a:xfrm>
            <a:off x="567521" y="11139654"/>
            <a:ext cx="14407408" cy="4524315"/>
          </a:xfrm>
          <a:prstGeom prst="rect">
            <a:avLst/>
          </a:prstGeom>
          <a:noFill/>
        </p:spPr>
        <p:txBody>
          <a:bodyPr wrap="square" rtlCol="0">
            <a:spAutoFit/>
          </a:bodyPr>
          <a:lstStyle/>
          <a:p>
            <a:r>
              <a:rPr lang="en-US" sz="4800" b="1" dirty="0" smtClean="0"/>
              <a:t>	</a:t>
            </a:r>
            <a:r>
              <a:rPr lang="en-US" sz="4800" dirty="0" smtClean="0"/>
              <a:t>NASA has identified the flight readiness of PCM as a key  area in their State of the Art of Small Satellites report. Due to the challenging thermal and radiation environment, and the mission critical importance of computer memory, it is difficult to build flight heritage of new memory types.</a:t>
            </a:r>
            <a:endParaRPr lang="en-US" sz="4800" b="1" dirty="0"/>
          </a:p>
        </p:txBody>
      </p:sp>
      <p:pic>
        <p:nvPicPr>
          <p:cNvPr id="1030" name="Picture 6" descr="http://1.bp.blogspot.com/-0Er3vPs6w58/Uyrsz7p9rLI/AAAAAAAAARE/mEzHSi1NA3Y/s1600/bit_flips.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0750" y="15838444"/>
            <a:ext cx="12781103" cy="103447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3616</TotalTime>
  <Words>88</Words>
  <Application>Microsoft Office PowerPoint</Application>
  <PresentationFormat>Custom</PresentationFormat>
  <Paragraphs>18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Radiation Memory Test RIT Space Exploration T.J. Tarazvits, Austin Bodzas, James Lewis, Helen O’Connell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Mazzocchi</dc:creator>
  <cp:lastModifiedBy>tarazevits@yahoo.com</cp:lastModifiedBy>
  <cp:revision>73</cp:revision>
  <dcterms:created xsi:type="dcterms:W3CDTF">2016-02-18T18:47:00Z</dcterms:created>
  <dcterms:modified xsi:type="dcterms:W3CDTF">2016-04-27T00:29:06Z</dcterms:modified>
</cp:coreProperties>
</file>