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8288000" cy="27432000"/>
  <p:notesSz cx="6858000" cy="9144000"/>
  <p:defaultTextStyle>
    <a:defPPr>
      <a:defRPr lang="en-US"/>
    </a:defPPr>
    <a:lvl1pPr marL="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1pPr>
    <a:lvl2pPr marL="109728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2pPr>
    <a:lvl3pPr marL="219456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3pPr>
    <a:lvl4pPr marL="329184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4pPr>
    <a:lvl5pPr marL="438912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5pPr>
    <a:lvl6pPr marL="548640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6pPr>
    <a:lvl7pPr marL="658368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7pPr>
    <a:lvl8pPr marL="768096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8pPr>
    <a:lvl9pPr marL="877824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0" autoAdjust="0"/>
    <p:restoredTop sz="94660"/>
  </p:normalViewPr>
  <p:slideViewPr>
    <p:cSldViewPr snapToGrid="0">
      <p:cViewPr>
        <p:scale>
          <a:sx n="40" d="100"/>
          <a:sy n="40" d="100"/>
        </p:scale>
        <p:origin x="2000" y="-24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4489452"/>
            <a:ext cx="15544800" cy="95504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0" y="14408152"/>
            <a:ext cx="13716000" cy="6623048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52481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537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3087351" y="1460500"/>
            <a:ext cx="3943350" cy="2324735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1" y="1460500"/>
            <a:ext cx="11601450" cy="2324735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21257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54699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47776" y="6838958"/>
            <a:ext cx="15773400" cy="11410948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47776" y="18357858"/>
            <a:ext cx="15773400" cy="6000748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/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93081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7302500"/>
            <a:ext cx="7772400" cy="1740535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258300" y="7302500"/>
            <a:ext cx="7772400" cy="1740535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35201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82" y="1460506"/>
            <a:ext cx="15773400" cy="530225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9684" y="6724652"/>
            <a:ext cx="7736680" cy="3295648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9684" y="10020300"/>
            <a:ext cx="7736680" cy="1473835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9258301" y="6724652"/>
            <a:ext cx="7774782" cy="3295648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9258301" y="10020300"/>
            <a:ext cx="7774782" cy="1473835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56551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55762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77784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82" y="1828800"/>
            <a:ext cx="5898356" cy="64008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774782" y="3949706"/>
            <a:ext cx="9258300" cy="1949450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59682" y="8229600"/>
            <a:ext cx="5898356" cy="15246352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45364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82" y="1828800"/>
            <a:ext cx="5898356" cy="64008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774782" y="3949706"/>
            <a:ext cx="9258300" cy="1949450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59682" y="8229600"/>
            <a:ext cx="5898356" cy="15246352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5427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7300" y="1460506"/>
            <a:ext cx="15773400" cy="530225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7300" y="7302500"/>
            <a:ext cx="15773400" cy="1740535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7300" y="25425406"/>
            <a:ext cx="4114800" cy="14605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155A34-4964-4D24-AA31-00DFC853C92B}" type="datetimeFigureOut">
              <a:rPr lang="en-US" smtClean="0"/>
              <a:t>8/20/19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57900" y="25425406"/>
            <a:ext cx="6172200" cy="14605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2915900" y="25425406"/>
            <a:ext cx="4114800" cy="14605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985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edge.rit.edu/edge/P18241/public/Customer%20Handoff/APM%20Poster.pptx" TargetMode="External"/><Relationship Id="rId7" Type="http://schemas.openxmlformats.org/officeDocument/2006/relationships/hyperlink" Target="https://www.rit.edu/marketing/brandportal/brand-elements/our-identity" TargetMode="External"/><Relationship Id="rId2" Type="http://schemas.openxmlformats.org/officeDocument/2006/relationships/hyperlink" Target="http://goo.gl/" TargetMode="Externa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jpg"/><Relationship Id="rId5" Type="http://schemas.openxmlformats.org/officeDocument/2006/relationships/hyperlink" Target="http://edge.rit.edu/edge/P18101/public/Final%20Documents/P18101PosterFinal.pdf" TargetMode="External"/><Relationship Id="rId4" Type="http://schemas.openxmlformats.org/officeDocument/2006/relationships/hyperlink" Target="http://edge.rit.edu/edge/P18418/public/ProjPoster.pdf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599" y="152156"/>
            <a:ext cx="15544800" cy="1735502"/>
          </a:xfrm>
        </p:spPr>
        <p:txBody>
          <a:bodyPr>
            <a:normAutofit/>
          </a:bodyPr>
          <a:lstStyle/>
          <a:p>
            <a:r>
              <a:rPr lang="en-US" sz="7200" b="1" dirty="0">
                <a:latin typeface="Helvetica" pitchFamily="2" charset="0"/>
              </a:rPr>
              <a:t>Project Title</a:t>
            </a:r>
          </a:p>
        </p:txBody>
      </p:sp>
      <p:sp>
        <p:nvSpPr>
          <p:cNvPr id="5" name="TextBox 4"/>
          <p:cNvSpPr txBox="1"/>
          <p:nvPr/>
        </p:nvSpPr>
        <p:spPr>
          <a:xfrm rot="5400000">
            <a:off x="-1313706" y="14096463"/>
            <a:ext cx="359555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latin typeface="Helvetica" pitchFamily="2" charset="0"/>
              </a:rPr>
              <a:t>Length: 30 in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543799" y="0"/>
            <a:ext cx="320040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latin typeface="Helvetica" pitchFamily="2" charset="0"/>
              </a:rPr>
              <a:t>Width: 20 in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803998" y="23874448"/>
            <a:ext cx="4650636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latin typeface="Helvetica" pitchFamily="2" charset="0"/>
              </a:rPr>
              <a:t>Approved KGCOE logo </a:t>
            </a:r>
            <a:r>
              <a:rPr lang="en-US" sz="4000" dirty="0">
                <a:latin typeface="Helvetica" pitchFamily="2" charset="0"/>
                <a:sym typeface="Symbol" panose="05050102010706020507" pitchFamily="18" charset="2"/>
              </a:rPr>
              <a:t></a:t>
            </a:r>
            <a:endParaRPr lang="en-US" sz="4000" dirty="0">
              <a:latin typeface="Helvetica" pitchFamily="2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15606843" y="378565"/>
            <a:ext cx="2188788" cy="2039815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00">
              <a:latin typeface="Helvetica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5606843" y="1019907"/>
            <a:ext cx="233875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latin typeface="Helvetica" pitchFamily="2" charset="0"/>
              </a:rPr>
              <a:t>QR Code</a:t>
            </a:r>
          </a:p>
        </p:txBody>
      </p:sp>
      <p:sp>
        <p:nvSpPr>
          <p:cNvPr id="10" name="Rectangle 9"/>
          <p:cNvSpPr/>
          <p:nvPr/>
        </p:nvSpPr>
        <p:spPr>
          <a:xfrm>
            <a:off x="404692" y="378565"/>
            <a:ext cx="3798277" cy="228600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4000">
              <a:latin typeface="Helvetica" pitchFamily="2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803998" y="1143000"/>
            <a:ext cx="333278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latin typeface="Helvetica" pitchFamily="2" charset="0"/>
              </a:rPr>
              <a:t>Team Picture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01162" y="2795573"/>
            <a:ext cx="393845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latin typeface="Helvetica" pitchFamily="2" charset="0"/>
              </a:rPr>
              <a:t>Team Members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9540154" y="5617847"/>
            <a:ext cx="8255477" cy="6494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Helvetica" pitchFamily="2" charset="0"/>
              </a:rPr>
              <a:t>General Tips/Guidelines:</a:t>
            </a:r>
          </a:p>
          <a:p>
            <a:endParaRPr lang="en-US" sz="3200" dirty="0">
              <a:latin typeface="Helvetica" pitchFamily="2" charset="0"/>
            </a:endParaRP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All items on this template MUST be on your poster, it does not matter where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Stay away from black/dark backgrounds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 When submitting, file must be PDF and have team number in file name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Must be vertical and 20in x 30in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Watch size of text, too small means people can’t read it 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Do you have a sponsor? Acknowledgements? List them!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Make sure any pictures are clear 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312619" y="3429000"/>
            <a:ext cx="398242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>
                <a:latin typeface="Helvetica" pitchFamily="2" charset="0"/>
              </a:rPr>
              <a:t>Project Number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4AED8A77-9429-014E-A7FD-9D2EF300D55B}"/>
              </a:ext>
            </a:extLst>
          </p:cNvPr>
          <p:cNvSpPr/>
          <p:nvPr/>
        </p:nvSpPr>
        <p:spPr>
          <a:xfrm>
            <a:off x="1371599" y="5617847"/>
            <a:ext cx="8001001" cy="64940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b="1" dirty="0">
                <a:latin typeface="Helvetica" pitchFamily="2" charset="0"/>
              </a:rPr>
              <a:t>All posters should contain:</a:t>
            </a:r>
          </a:p>
          <a:p>
            <a:endParaRPr lang="en-US" sz="3200" dirty="0">
              <a:latin typeface="Helvetica" pitchFamily="2" charset="0"/>
            </a:endParaRP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Your team name/number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Sponsor/Customer acknowledgements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QR Code to link to your team’s EDGE site (for example, use the generator at </a:t>
            </a:r>
            <a:r>
              <a:rPr lang="en-US" sz="3200" dirty="0">
                <a:latin typeface="Helvetica" pitchFamily="2" charset="0"/>
                <a:hlinkClick r:id="rId2"/>
              </a:rPr>
              <a:t>http://goo.gl</a:t>
            </a:r>
            <a:r>
              <a:rPr lang="en-US" sz="3200" dirty="0">
                <a:latin typeface="Helvetica" pitchFamily="2" charset="0"/>
              </a:rPr>
              <a:t>)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Easy-to-read text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Plenty of photos/schematics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Performance vs Requirements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Include appropriate logos:</a:t>
            </a:r>
          </a:p>
          <a:p>
            <a:pPr marL="1143000" lvl="1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MSD, RIT, Sponsor</a:t>
            </a:r>
          </a:p>
          <a:p>
            <a:pPr marL="1143000" lvl="1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Optional: ImagineRIT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F721308-E4CD-FF40-939C-7B4517B4187C}"/>
              </a:ext>
            </a:extLst>
          </p:cNvPr>
          <p:cNvSpPr txBox="1"/>
          <p:nvPr/>
        </p:nvSpPr>
        <p:spPr>
          <a:xfrm>
            <a:off x="1160584" y="16248184"/>
            <a:ext cx="16424032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>
                <a:latin typeface="Helvetica" pitchFamily="2" charset="0"/>
              </a:rPr>
              <a:t>Some recent example posters for reference – these teams all created posters that adhere to most, if not all, of the guidelines:</a:t>
            </a:r>
          </a:p>
          <a:p>
            <a:endParaRPr lang="en-US" sz="3200" dirty="0">
              <a:latin typeface="Helvetica" pitchFamily="2" charset="0"/>
            </a:endParaRPr>
          </a:p>
          <a:p>
            <a:r>
              <a:rPr lang="en-US" sz="3200" dirty="0">
                <a:latin typeface="Helvetica" pitchFamily="2" charset="0"/>
                <a:hlinkClick r:id="rId3"/>
              </a:rPr>
              <a:t>http://edge.rit.edu/edge/P18241/public/Customer%20Handoff/APM%20Poster.pptx</a:t>
            </a:r>
            <a:r>
              <a:rPr lang="en-US" sz="3200" dirty="0">
                <a:latin typeface="Helvetica" pitchFamily="2" charset="0"/>
              </a:rPr>
              <a:t> </a:t>
            </a:r>
          </a:p>
          <a:p>
            <a:endParaRPr lang="en-US" sz="3200" dirty="0">
              <a:latin typeface="Helvetica" pitchFamily="2" charset="0"/>
            </a:endParaRPr>
          </a:p>
          <a:p>
            <a:r>
              <a:rPr lang="en-US" sz="3200" dirty="0">
                <a:latin typeface="Helvetica" pitchFamily="2" charset="0"/>
                <a:hlinkClick r:id="rId4"/>
              </a:rPr>
              <a:t>http://edge.rit.edu/edge/P18418/public/ProjPoster.pdf</a:t>
            </a:r>
            <a:r>
              <a:rPr lang="en-US" sz="3200" dirty="0">
                <a:latin typeface="Helvetica" pitchFamily="2" charset="0"/>
              </a:rPr>
              <a:t> </a:t>
            </a:r>
          </a:p>
          <a:p>
            <a:endParaRPr lang="en-US" sz="3200" dirty="0">
              <a:latin typeface="Helvetica" pitchFamily="2" charset="0"/>
            </a:endParaRPr>
          </a:p>
          <a:p>
            <a:r>
              <a:rPr lang="en-US" sz="3200" dirty="0">
                <a:latin typeface="Helvetica" pitchFamily="2" charset="0"/>
                <a:hlinkClick r:id="rId5"/>
              </a:rPr>
              <a:t>http://edge.rit.edu/edge/P18101/public/Final%20Documents/P18101PosterFinal.pdf</a:t>
            </a:r>
            <a:r>
              <a:rPr lang="en-US" sz="3200" dirty="0">
                <a:latin typeface="Helvetica" pitchFamily="2" charset="0"/>
              </a:rPr>
              <a:t> </a:t>
            </a:r>
          </a:p>
        </p:txBody>
      </p:sp>
      <p:pic>
        <p:nvPicPr>
          <p:cNvPr id="18" name="Picture 17">
            <a:extLst>
              <a:ext uri="{FF2B5EF4-FFF2-40B4-BE49-F238E27FC236}">
                <a16:creationId xmlns:a16="http://schemas.microsoft.com/office/drawing/2014/main" id="{7E532A7D-3540-1240-BDC1-0BB287E4A3E4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4692" y="25449044"/>
            <a:ext cx="5938958" cy="1149227"/>
          </a:xfrm>
          <a:prstGeom prst="rect">
            <a:avLst/>
          </a:prstGeom>
        </p:spPr>
      </p:pic>
      <p:sp>
        <p:nvSpPr>
          <p:cNvPr id="19" name="Rectangle 18">
            <a:extLst>
              <a:ext uri="{FF2B5EF4-FFF2-40B4-BE49-F238E27FC236}">
                <a16:creationId xmlns:a16="http://schemas.microsoft.com/office/drawing/2014/main" id="{DD28ACFD-FACD-EF44-9797-978D3E2B1655}"/>
              </a:ext>
            </a:extLst>
          </p:cNvPr>
          <p:cNvSpPr/>
          <p:nvPr/>
        </p:nvSpPr>
        <p:spPr>
          <a:xfrm>
            <a:off x="6462843" y="24536168"/>
            <a:ext cx="11332788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dirty="0">
                <a:latin typeface="Helvetica" pitchFamily="2" charset="0"/>
              </a:rPr>
              <a:t>RIT brand/logo guidelines are here. Check with your client/sponsor to decide how/if their logo(s) should be included. </a:t>
            </a:r>
            <a:r>
              <a:rPr lang="en-US" sz="2800" dirty="0">
                <a:latin typeface="Helvetica" pitchFamily="2" charset="0"/>
                <a:hlinkClick r:id="rId7"/>
              </a:rPr>
              <a:t>https://www.rit.edu/marketing/brandportal/brand-elements/our-identity</a:t>
            </a:r>
            <a:r>
              <a:rPr lang="en-US" sz="2800" dirty="0">
                <a:latin typeface="Helvetica" pitchFamily="2" charset="0"/>
              </a:rPr>
              <a:t>  </a:t>
            </a:r>
          </a:p>
        </p:txBody>
      </p:sp>
    </p:spTree>
    <p:extLst>
      <p:ext uri="{BB962C8B-B14F-4D97-AF65-F5344CB8AC3E}">
        <p14:creationId xmlns:p14="http://schemas.microsoft.com/office/powerpoint/2010/main" val="13235333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125</TotalTime>
  <Words>289</Words>
  <Application>Microsoft Macintosh PowerPoint</Application>
  <PresentationFormat>Custom</PresentationFormat>
  <Paragraphs>36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</vt:lpstr>
      <vt:lpstr>Office Theme</vt:lpstr>
      <vt:lpstr>Project Title</vt:lpstr>
    </vt:vector>
  </TitlesOfParts>
  <Company>Rochester Institute of Technology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Senior Design Center</dc:creator>
  <cp:lastModifiedBy>Microsoft Office User</cp:lastModifiedBy>
  <cp:revision>11</cp:revision>
  <dcterms:created xsi:type="dcterms:W3CDTF">2018-05-11T15:42:17Z</dcterms:created>
  <dcterms:modified xsi:type="dcterms:W3CDTF">2019-08-21T03:57:52Z</dcterms:modified>
</cp:coreProperties>
</file>

<file path=docProps/thumbnail.jpeg>
</file>