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84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CDA12-459E-4F48-93F1-DD64394F46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61DC7-203C-4B20-91F6-EC47E7536C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9B433-136B-486D-BF30-A0D6827E4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DCBE-4F6F-47DF-8009-8563BB30D3BB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AB6B6-C5E9-480D-A6BB-37F7B903F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CDDEB6-EE7B-42E5-A5E5-6570FBFDB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F126-3B64-4BC6-A80E-53C06A6B2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09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8ED67-BEE8-4CE0-A4FE-E3AA355A3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CDEC9-6905-4E0A-BFEC-9E7F9CB54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53F7F-EC53-4308-B868-766236B46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DCBE-4F6F-47DF-8009-8563BB30D3BB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A8589-2CB3-4217-8B65-AC78B386E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30831-35CA-47AB-B127-EADF16E91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F126-3B64-4BC6-A80E-53C06A6B2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551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AFBA60-0763-4C21-9C11-26E78FA6E8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782C9E-3297-429C-BDC0-1F94F63CEC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1ED20F-C46E-4F97-B5D6-9408F46EC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DCBE-4F6F-47DF-8009-8563BB30D3BB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7708E-68C6-46AD-B59F-D5A793D3D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49EDD-E6BC-4053-985D-0E0FDEDC4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F126-3B64-4BC6-A80E-53C06A6B2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7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33570-261C-4163-B1B1-7683D4570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D68EB-BE74-42EA-B4FE-89E6A1D7CD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5DC040-B0BC-436A-ACF7-9FB8DDC32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DCBE-4F6F-47DF-8009-8563BB30D3BB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4FE3BA-1D79-4E47-B74C-76ACB8A40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559428-F8FD-4F4E-A6CA-8F906744F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F126-3B64-4BC6-A80E-53C06A6B2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12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E9FA9-5EC3-4F02-8090-AAE10C3D0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10DA07-D80D-4452-B7E4-5B0859715B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532E39-A252-44C7-87DE-7CDD45100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DCBE-4F6F-47DF-8009-8563BB30D3BB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B7863-CC4F-4EBC-8725-8B06E8945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2A973-64C7-47D5-994A-C115514D2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F126-3B64-4BC6-A80E-53C06A6B2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492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4A779-085F-4308-B4CF-073F1F794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BD34A-E488-453F-BFD6-90C3CE6228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084AAE-06DD-4F4C-9ADE-2CBBF213C6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900E8D-1BD2-46AE-83FF-66483AA6F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DCBE-4F6F-47DF-8009-8563BB30D3BB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6A89C1-A438-46E8-A4EF-41B2BB448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1B77FB-C8A0-4A8A-AF97-202789068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F126-3B64-4BC6-A80E-53C06A6B2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867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01E14-9A62-4517-97C4-E4835FB59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AA3058-C22C-4AC3-97BF-F96C9B57E7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2F3781-5728-4E18-B794-1869A2667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1818B0-3EC9-4D54-A1C7-894FCDC23A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FE3D91-ABDD-4960-B232-60EF7BB59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9CDBE7-5DCA-4B73-8386-84CE45741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DCBE-4F6F-47DF-8009-8563BB30D3BB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DAA519-58D6-48BD-AAB1-CC348EB42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5FEF31-A66B-424B-A91A-1D68C2B8B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F126-3B64-4BC6-A80E-53C06A6B2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51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B9C6B-0C47-459C-A53C-EF3C0246C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086B9F-C14D-493F-B97D-5238336E7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DCBE-4F6F-47DF-8009-8563BB30D3BB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CF6E99-A6F0-4F27-96ED-BFF8F7FFC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6002F6-2620-4FA3-B882-88214E20F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F126-3B64-4BC6-A80E-53C06A6B2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05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C43582-424E-48DF-A1AC-AC93B6E25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DCBE-4F6F-47DF-8009-8563BB30D3BB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95F1B0-808F-406F-8032-D88AA17A4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19C4A2-AFD4-4BBF-A20E-A92BD9F00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F126-3B64-4BC6-A80E-53C06A6B2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41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71B19-51BB-479C-9F41-A7E9C826E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0448B7-8BCF-4601-B456-261119056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BF0096-230F-4AD2-8AC5-0AFE7FAC9A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974BFE-601E-4444-A27C-8A16D15B2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DCBE-4F6F-47DF-8009-8563BB30D3BB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6D691C-1CE4-42DA-9035-D03A1ECA1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2CDAE6-DD9D-4FAB-A1C0-91F4980DE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F126-3B64-4BC6-A80E-53C06A6B2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459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1DCD9-0C3D-49A8-8EAD-D505773C2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D08CFA-B1AF-4A7F-8B55-0F52B17462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6EA09-96B8-45CD-9E15-6B12CE1145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CED259-58F8-4878-B619-4B96B416C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DCBE-4F6F-47DF-8009-8563BB30D3BB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C8E92B-ADF8-4578-9BFE-B79AD0250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0D71EC-141A-4406-9911-384565960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F126-3B64-4BC6-A80E-53C06A6B2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85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AF4EF1-C08B-470D-A81F-DA9C8EF38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B7E4-6C59-43E7-9624-73E1C16EE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DFB89-FF9D-45CC-B426-CDCF44C8E6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BDCBE-4F6F-47DF-8009-8563BB30D3BB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6198D8-0132-485E-A0BB-6642ED39E3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B8226-87BC-4C50-B358-9D529CCA36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BF126-3B64-4BC6-A80E-53C06A6B2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15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hyperlink" Target="https://en.wikipedia.org/wiki/U.S._Military_connector_specifications" TargetMode="External"/><Relationship Id="rId18" Type="http://schemas.openxmlformats.org/officeDocument/2006/relationships/image" Target="../media/image9.jpg"/><Relationship Id="rId3" Type="http://schemas.openxmlformats.org/officeDocument/2006/relationships/hyperlink" Target="https://worldbuilding.stackexchange.com/questions/101637/hammers-or-swords-most-effective-weapon-for-mech-melee-combat" TargetMode="External"/><Relationship Id="rId7" Type="http://schemas.openxmlformats.org/officeDocument/2006/relationships/hyperlink" Target="https://grendz.com/pin/9201/" TargetMode="External"/><Relationship Id="rId12" Type="http://schemas.openxmlformats.org/officeDocument/2006/relationships/image" Target="../media/image6.jpg"/><Relationship Id="rId17" Type="http://schemas.openxmlformats.org/officeDocument/2006/relationships/hyperlink" Target="http://lifehacks.stackexchange.com/questions/7852/how-can-i-hang-a-picture-without-being-able-to-drive-nails-hooks-into-the-wall" TargetMode="External"/><Relationship Id="rId2" Type="http://schemas.openxmlformats.org/officeDocument/2006/relationships/image" Target="../media/image1.png"/><Relationship Id="rId16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11" Type="http://schemas.openxmlformats.org/officeDocument/2006/relationships/hyperlink" Target="https://en.wikipedia.org/wiki/Nut_(hardware)" TargetMode="External"/><Relationship Id="rId5" Type="http://schemas.openxmlformats.org/officeDocument/2006/relationships/hyperlink" Target="http://www.audiotool.com/track/dynamite_callykay_remix/" TargetMode="External"/><Relationship Id="rId15" Type="http://schemas.openxmlformats.org/officeDocument/2006/relationships/hyperlink" Target="https://www.thingiverse.com/thing:943122" TargetMode="External"/><Relationship Id="rId10" Type="http://schemas.openxmlformats.org/officeDocument/2006/relationships/image" Target="../media/image5.jpg"/><Relationship Id="rId19" Type="http://schemas.openxmlformats.org/officeDocument/2006/relationships/hyperlink" Target="http://learn.e-limu.org/topic/view/?c=11&amp;t=59" TargetMode="External"/><Relationship Id="rId4" Type="http://schemas.openxmlformats.org/officeDocument/2006/relationships/image" Target="../media/image2.jpg"/><Relationship Id="rId9" Type="http://schemas.openxmlformats.org/officeDocument/2006/relationships/hyperlink" Target="https://en.wikipedia.org/wiki/Play-Doh" TargetMode="External"/><Relationship Id="rId1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2297F61-A7A0-4DF9-A93C-BF8521E8F2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627046"/>
              </p:ext>
            </p:extLst>
          </p:nvPr>
        </p:nvGraphicFramePr>
        <p:xfrm>
          <a:off x="0" y="1441560"/>
          <a:ext cx="12191998" cy="356088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54362">
                  <a:extLst>
                    <a:ext uri="{9D8B030D-6E8A-4147-A177-3AD203B41FA5}">
                      <a16:colId xmlns:a16="http://schemas.microsoft.com/office/drawing/2014/main" val="4065412623"/>
                    </a:ext>
                  </a:extLst>
                </a:gridCol>
                <a:gridCol w="1062366">
                  <a:extLst>
                    <a:ext uri="{9D8B030D-6E8A-4147-A177-3AD203B41FA5}">
                      <a16:colId xmlns:a16="http://schemas.microsoft.com/office/drawing/2014/main" val="43022019"/>
                    </a:ext>
                  </a:extLst>
                </a:gridCol>
                <a:gridCol w="935546">
                  <a:extLst>
                    <a:ext uri="{9D8B030D-6E8A-4147-A177-3AD203B41FA5}">
                      <a16:colId xmlns:a16="http://schemas.microsoft.com/office/drawing/2014/main" val="838175865"/>
                    </a:ext>
                  </a:extLst>
                </a:gridCol>
                <a:gridCol w="1281180">
                  <a:extLst>
                    <a:ext uri="{9D8B030D-6E8A-4147-A177-3AD203B41FA5}">
                      <a16:colId xmlns:a16="http://schemas.microsoft.com/office/drawing/2014/main" val="2929694101"/>
                    </a:ext>
                  </a:extLst>
                </a:gridCol>
                <a:gridCol w="1256551">
                  <a:extLst>
                    <a:ext uri="{9D8B030D-6E8A-4147-A177-3AD203B41FA5}">
                      <a16:colId xmlns:a16="http://schemas.microsoft.com/office/drawing/2014/main" val="375388129"/>
                    </a:ext>
                  </a:extLst>
                </a:gridCol>
                <a:gridCol w="1120638">
                  <a:extLst>
                    <a:ext uri="{9D8B030D-6E8A-4147-A177-3AD203B41FA5}">
                      <a16:colId xmlns:a16="http://schemas.microsoft.com/office/drawing/2014/main" val="2694001408"/>
                    </a:ext>
                  </a:extLst>
                </a:gridCol>
                <a:gridCol w="1231255">
                  <a:extLst>
                    <a:ext uri="{9D8B030D-6E8A-4147-A177-3AD203B41FA5}">
                      <a16:colId xmlns:a16="http://schemas.microsoft.com/office/drawing/2014/main" val="3978041826"/>
                    </a:ext>
                  </a:extLst>
                </a:gridCol>
                <a:gridCol w="925639">
                  <a:extLst>
                    <a:ext uri="{9D8B030D-6E8A-4147-A177-3AD203B41FA5}">
                      <a16:colId xmlns:a16="http://schemas.microsoft.com/office/drawing/2014/main" val="2080898833"/>
                    </a:ext>
                  </a:extLst>
                </a:gridCol>
                <a:gridCol w="1010652">
                  <a:extLst>
                    <a:ext uri="{9D8B030D-6E8A-4147-A177-3AD203B41FA5}">
                      <a16:colId xmlns:a16="http://schemas.microsoft.com/office/drawing/2014/main" val="3083397056"/>
                    </a:ext>
                  </a:extLst>
                </a:gridCol>
                <a:gridCol w="1105446">
                  <a:extLst>
                    <a:ext uri="{9D8B030D-6E8A-4147-A177-3AD203B41FA5}">
                      <a16:colId xmlns:a16="http://schemas.microsoft.com/office/drawing/2014/main" val="4260339234"/>
                    </a:ext>
                  </a:extLst>
                </a:gridCol>
                <a:gridCol w="1108363">
                  <a:extLst>
                    <a:ext uri="{9D8B030D-6E8A-4147-A177-3AD203B41FA5}">
                      <a16:colId xmlns:a16="http://schemas.microsoft.com/office/drawing/2014/main" val="1172202123"/>
                    </a:ext>
                  </a:extLst>
                </a:gridCol>
              </a:tblGrid>
              <a:tr h="363177">
                <a:tc>
                  <a:txBody>
                    <a:bodyPr/>
                    <a:lstStyle/>
                    <a:p>
                      <a:r>
                        <a:rPr lang="en-US" dirty="0"/>
                        <a:t>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5740506"/>
                  </a:ext>
                </a:extLst>
              </a:tr>
              <a:tr h="1805940">
                <a:tc>
                  <a:txBody>
                    <a:bodyPr/>
                    <a:lstStyle/>
                    <a:p>
                      <a:r>
                        <a:rPr lang="en-US" dirty="0"/>
                        <a:t>Land on Asteroid Surface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Electro magnet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Claw to grip the rocks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Drop on to surface and let friction stop 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Harpoons shot into surface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Make the system a spike to stick into surface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Shoot explosives into surface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Self leveling System using gyro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Use heat to melt uneven surface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Pliable base to mold to surface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Don’t land just get very close to surface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839454"/>
                  </a:ext>
                </a:extLst>
              </a:tr>
              <a:tr h="1389185">
                <a:tc>
                  <a:txBody>
                    <a:bodyPr/>
                    <a:lstStyle/>
                    <a:p>
                      <a:r>
                        <a:rPr lang="en-US" dirty="0"/>
                        <a:t>Attach to spacecraft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Magnet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Removable</a:t>
                      </a:r>
                    </a:p>
                    <a:p>
                      <a:r>
                        <a:rPr lang="en-US" dirty="0"/>
                        <a:t>Adhesive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Fit inside spacecraft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Servo actuated clips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Slide rails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Plugged into connectors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Welded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Bolted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910138"/>
                  </a:ext>
                </a:extLst>
              </a:tr>
            </a:tbl>
          </a:graphicData>
        </a:graphic>
      </p:graphicFrame>
      <p:pic>
        <p:nvPicPr>
          <p:cNvPr id="9" name="Picture 8" descr="A picture containing flying, kite, sitting, large&#10;&#10;Description automatically generated">
            <a:extLst>
              <a:ext uri="{FF2B5EF4-FFF2-40B4-BE49-F238E27FC236}">
                <a16:creationId xmlns:a16="http://schemas.microsoft.com/office/drawing/2014/main" id="{8FBA5749-BF2E-477D-AF3E-18336FAD3C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638397" y="2674463"/>
            <a:ext cx="833075" cy="833075"/>
          </a:xfrm>
          <a:prstGeom prst="rect">
            <a:avLst/>
          </a:prstGeom>
        </p:spPr>
      </p:pic>
      <p:pic>
        <p:nvPicPr>
          <p:cNvPr id="12" name="Picture 11" descr="A picture containing object, table&#10;&#10;Description automatically generated">
            <a:extLst>
              <a:ext uri="{FF2B5EF4-FFF2-40B4-BE49-F238E27FC236}">
                <a16:creationId xmlns:a16="http://schemas.microsoft.com/office/drawing/2014/main" id="{2CAD230F-98CE-464B-86FF-FFE6551C32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194884" y="3056578"/>
            <a:ext cx="450960" cy="450960"/>
          </a:xfrm>
          <a:prstGeom prst="rect">
            <a:avLst/>
          </a:prstGeom>
        </p:spPr>
      </p:pic>
      <p:pic>
        <p:nvPicPr>
          <p:cNvPr id="15" name="Picture 14" descr="A picture containing tool&#10;&#10;Description automatically generated">
            <a:extLst>
              <a:ext uri="{FF2B5EF4-FFF2-40B4-BE49-F238E27FC236}">
                <a16:creationId xmlns:a16="http://schemas.microsoft.com/office/drawing/2014/main" id="{C1D78D59-2DCA-469A-BB43-A5F590CCB6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8209101" y="3203730"/>
            <a:ext cx="622634" cy="415386"/>
          </a:xfrm>
          <a:prstGeom prst="rect">
            <a:avLst/>
          </a:prstGeom>
        </p:spPr>
      </p:pic>
      <p:pic>
        <p:nvPicPr>
          <p:cNvPr id="18" name="Picture 17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ACF21433-FEC1-451F-82F3-DE14C962CBD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10237145" y="3110790"/>
            <a:ext cx="549442" cy="303109"/>
          </a:xfrm>
          <a:prstGeom prst="rect">
            <a:avLst/>
          </a:prstGeom>
        </p:spPr>
      </p:pic>
      <p:pic>
        <p:nvPicPr>
          <p:cNvPr id="21" name="Picture 20" descr="A picture containing ware, screw, laying&#10;&#10;Description automatically generated">
            <a:extLst>
              <a:ext uri="{FF2B5EF4-FFF2-40B4-BE49-F238E27FC236}">
                <a16:creationId xmlns:a16="http://schemas.microsoft.com/office/drawing/2014/main" id="{62B89309-165C-431E-808B-849B4B8E6CF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>
            <a:off x="11318785" y="4251159"/>
            <a:ext cx="576303" cy="457200"/>
          </a:xfrm>
          <a:prstGeom prst="rect">
            <a:avLst/>
          </a:prstGeom>
        </p:spPr>
      </p:pic>
      <p:pic>
        <p:nvPicPr>
          <p:cNvPr id="24" name="Picture 23" descr="A close up of a device&#10;&#10;Description automatically generated">
            <a:extLst>
              <a:ext uri="{FF2B5EF4-FFF2-40B4-BE49-F238E27FC236}">
                <a16:creationId xmlns:a16="http://schemas.microsoft.com/office/drawing/2014/main" id="{427D7E26-A72F-4E61-8727-99EAF7E9AB4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3"/>
              </a:ext>
            </a:extLst>
          </a:blip>
          <a:stretch>
            <a:fillRect/>
          </a:stretch>
        </p:blipFill>
        <p:spPr>
          <a:xfrm>
            <a:off x="9094415" y="4358239"/>
            <a:ext cx="717619" cy="538214"/>
          </a:xfrm>
          <a:prstGeom prst="rect">
            <a:avLst/>
          </a:prstGeom>
        </p:spPr>
      </p:pic>
      <p:pic>
        <p:nvPicPr>
          <p:cNvPr id="27" name="Picture 26" descr="A picture containing indoor, table, video, remote&#10;&#10;Description automatically generated">
            <a:extLst>
              <a:ext uri="{FF2B5EF4-FFF2-40B4-BE49-F238E27FC236}">
                <a16:creationId xmlns:a16="http://schemas.microsoft.com/office/drawing/2014/main" id="{816EDA30-2108-470F-80A6-00ADAAF32FF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5"/>
              </a:ext>
            </a:extLst>
          </a:blip>
          <a:stretch>
            <a:fillRect/>
          </a:stretch>
        </p:blipFill>
        <p:spPr>
          <a:xfrm>
            <a:off x="6973471" y="4143877"/>
            <a:ext cx="893786" cy="671763"/>
          </a:xfrm>
          <a:prstGeom prst="rect">
            <a:avLst/>
          </a:prstGeom>
        </p:spPr>
      </p:pic>
      <p:pic>
        <p:nvPicPr>
          <p:cNvPr id="30" name="Picture 29" descr="A close up of a device&#10;&#10;Description automatically generated">
            <a:extLst>
              <a:ext uri="{FF2B5EF4-FFF2-40B4-BE49-F238E27FC236}">
                <a16:creationId xmlns:a16="http://schemas.microsoft.com/office/drawing/2014/main" id="{C1460683-CC1F-4C4B-95D5-0CAC21FB471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7"/>
              </a:ext>
            </a:extLst>
          </a:blip>
          <a:stretch>
            <a:fillRect/>
          </a:stretch>
        </p:blipFill>
        <p:spPr>
          <a:xfrm>
            <a:off x="3456071" y="4222240"/>
            <a:ext cx="674213" cy="674213"/>
          </a:xfrm>
          <a:prstGeom prst="rect">
            <a:avLst/>
          </a:prstGeom>
        </p:spPr>
      </p:pic>
      <p:pic>
        <p:nvPicPr>
          <p:cNvPr id="33" name="Picture 32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E7FB038E-BA4C-4A79-BF1A-BBB04F7E51D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9"/>
              </a:ext>
            </a:extLst>
          </a:blip>
          <a:stretch>
            <a:fillRect/>
          </a:stretch>
        </p:blipFill>
        <p:spPr>
          <a:xfrm>
            <a:off x="2398271" y="4358239"/>
            <a:ext cx="500917" cy="444981"/>
          </a:xfrm>
          <a:prstGeom prst="rect">
            <a:avLst/>
          </a:prstGeom>
        </p:spPr>
      </p:pic>
      <p:pic>
        <p:nvPicPr>
          <p:cNvPr id="35" name="Picture 3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91BB0FF8-68B4-488F-BBB8-F141DD1BF92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9"/>
              </a:ext>
            </a:extLst>
          </a:blip>
          <a:stretch>
            <a:fillRect/>
          </a:stretch>
        </p:blipFill>
        <p:spPr>
          <a:xfrm>
            <a:off x="1405413" y="2966442"/>
            <a:ext cx="500917" cy="44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371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84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Voz</dc:creator>
  <cp:lastModifiedBy>Voz</cp:lastModifiedBy>
  <cp:revision>6</cp:revision>
  <dcterms:created xsi:type="dcterms:W3CDTF">2020-09-14T15:35:25Z</dcterms:created>
  <dcterms:modified xsi:type="dcterms:W3CDTF">2020-09-14T18:42:14Z</dcterms:modified>
</cp:coreProperties>
</file>