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397"/>
    <p:restoredTop sz="94731"/>
  </p:normalViewPr>
  <p:slideViewPr>
    <p:cSldViewPr snapToGrid="0" snapToObjects="1">
      <p:cViewPr varScale="1">
        <p:scale>
          <a:sx n="143" d="100"/>
          <a:sy n="143" d="100"/>
        </p:scale>
        <p:origin x="216" y="3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DB9F57-E057-CF40-9068-BF02123FC57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3010381-DE38-C649-9066-7E51A677EB0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E6E684-1F56-A64D-9795-4CF5A0E1C7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0FE5B-C8EA-6645-B39A-7A0A278E3BC7}" type="datetimeFigureOut">
              <a:rPr lang="en-US" smtClean="0"/>
              <a:t>9/8/20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9E990A-E020-1F4F-AD46-393DB1F1D2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870784-8545-F34B-BD65-AE2E8C9D69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066BC-69B1-8347-AEDF-2C32E2B722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2915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9B6BC0-5043-5547-9551-9B015D912C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C479C2E-5A30-8246-A7D8-2DA264613D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4EDA4D-BFE7-574F-A3B8-209FA5AFFB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0FE5B-C8EA-6645-B39A-7A0A278E3BC7}" type="datetimeFigureOut">
              <a:rPr lang="en-US" smtClean="0"/>
              <a:t>9/8/20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34D85E-8A13-6445-A5F1-8160C0D9E1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D3B078-06E7-ED44-B497-67EA320AE7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066BC-69B1-8347-AEDF-2C32E2B722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22821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484010E-82E0-8748-9CC3-A0D47FF3C94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110370E-30C2-7D43-B9EA-E3AD4FC47AD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79CFBD-516C-9645-8D3F-215C2E5B51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0FE5B-C8EA-6645-B39A-7A0A278E3BC7}" type="datetimeFigureOut">
              <a:rPr lang="en-US" smtClean="0"/>
              <a:t>9/8/20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B7CD58-F1BF-AE40-BD42-85E315A8FA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47FDD9-B8A6-AC49-B6CF-D9AE3AA4F0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066BC-69B1-8347-AEDF-2C32E2B722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22488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F4B659-E1D2-F94C-A317-FD76AF3E7A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B729AE-C84E-0349-848B-FA9EE1D3AF6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DACE1AD-9D60-1D49-AE75-BDE5A3C0C5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0FE5B-C8EA-6645-B39A-7A0A278E3BC7}" type="datetimeFigureOut">
              <a:rPr lang="en-US" smtClean="0"/>
              <a:t>9/8/20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7BC36BD-261C-514F-B4CE-28F7C4A5C0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681EEE-F5B6-1A46-A38C-B1AAF62E5E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066BC-69B1-8347-AEDF-2C32E2B722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50180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7411E1-62BA-1949-9519-67DB25DB1D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2488489-6B5A-E245-AB00-495F446D7B5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BCC159-7ABD-0D45-9386-59296770CC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0FE5B-C8EA-6645-B39A-7A0A278E3BC7}" type="datetimeFigureOut">
              <a:rPr lang="en-US" smtClean="0"/>
              <a:t>9/8/20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0F8E29-36EF-E848-A27D-13E926B81D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B1C13B-BD46-D147-BAED-58929C56CF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066BC-69B1-8347-AEDF-2C32E2B722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21194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96EB26-94C1-4B48-9B75-3A93C16A3F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663B93-A512-6247-A381-4AACD3AA409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D3EBAE-4E61-B14D-819F-EA7E30ED3BE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7B8BBCD-0200-9841-B30A-D1D1962BBB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0FE5B-C8EA-6645-B39A-7A0A278E3BC7}" type="datetimeFigureOut">
              <a:rPr lang="en-US" smtClean="0"/>
              <a:t>9/8/20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9937C3C-6155-2848-B421-BFE9C149BB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9765E61-C4B2-8F43-81CA-CFC631AF93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066BC-69B1-8347-AEDF-2C32E2B722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96382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77CC89-C945-C241-8D82-C9CDA493F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B015FE8-3E04-6443-A34A-FC71B5BEF0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368816D-3ED8-B244-B52B-494F62A0401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5A73C32-0A82-A740-9DD4-35B5E9D13C4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6EE7A63-27F0-6D4C-91A7-625DD27F544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2357ACF-8A75-214F-A088-27FD03BA9E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0FE5B-C8EA-6645-B39A-7A0A278E3BC7}" type="datetimeFigureOut">
              <a:rPr lang="en-US" smtClean="0"/>
              <a:t>9/8/20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AD421B8-F70D-7740-99E2-9939E2BBAE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216C6DC-5FFF-CF46-8790-029D0B836E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066BC-69B1-8347-AEDF-2C32E2B722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33719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BF55A0-1369-7D48-A8C3-685FEF0670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250C501-0F52-9348-AFAD-8F4A3CC8BC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0FE5B-C8EA-6645-B39A-7A0A278E3BC7}" type="datetimeFigureOut">
              <a:rPr lang="en-US" smtClean="0"/>
              <a:t>9/8/20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A67B4BE-F116-0A4E-9A0E-3B4DE93D43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BE6D3AD-569A-124F-87BD-65B91DF66B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066BC-69B1-8347-AEDF-2C32E2B722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13945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A9F3BCF-EF2C-8C44-B6A2-B1B5E7E3F3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0FE5B-C8EA-6645-B39A-7A0A278E3BC7}" type="datetimeFigureOut">
              <a:rPr lang="en-US" smtClean="0"/>
              <a:t>9/8/20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D9063C4-614F-A745-9F00-2F0C25186F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ECC90DF-BEEC-414F-86ED-2662D6AE26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066BC-69B1-8347-AEDF-2C32E2B722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5763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7957A7-6101-0346-A999-085BC01608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86A40F-595B-624B-BC57-A8F78DAE92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E7EC24A-E799-1A4C-8336-CF6D730F8B8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5CA86A1-D9D3-4549-9148-BCB91794C0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0FE5B-C8EA-6645-B39A-7A0A278E3BC7}" type="datetimeFigureOut">
              <a:rPr lang="en-US" smtClean="0"/>
              <a:t>9/8/20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CC23E7C-3D39-E841-ABC9-611D2284AE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5717B41-B5BF-EC4A-B430-C7CC09BDC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066BC-69B1-8347-AEDF-2C32E2B722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19149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B55A13-1271-8A4C-97A3-66B1D3EA41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09391EB-072F-5D4D-83A0-C2B25E43A57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3B5FBF-340F-EC4F-9B74-7C71FBB2F2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D380C25-5B80-DC47-AD20-BE17AAB787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0FE5B-C8EA-6645-B39A-7A0A278E3BC7}" type="datetimeFigureOut">
              <a:rPr lang="en-US" smtClean="0"/>
              <a:t>9/8/20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C465CB6-BA39-2344-BC7A-3704A5E76C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E9CA4A1-77C3-0244-9AD6-FF63F96676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066BC-69B1-8347-AEDF-2C32E2B722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86940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FAA807C-078E-4747-B4D5-609BEBE971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F5F72BF-FA61-C047-B88E-4BC19E3E9A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58F093D-D247-C145-9DFC-912381048D0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C0FE5B-C8EA-6645-B39A-7A0A278E3BC7}" type="datetimeFigureOut">
              <a:rPr lang="en-US" smtClean="0"/>
              <a:t>9/8/20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8DD34C-B280-D447-8A67-56D0BF715EF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B5BF07-8F2E-644F-984D-5CA659F59E1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B066BC-69B1-8347-AEDF-2C32E2B722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7630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6FC8BE-8886-8A49-B9F0-0A704415151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98292" y="128187"/>
            <a:ext cx="8195416" cy="296743"/>
          </a:xfrm>
          <a:noFill/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en-US" sz="1200" dirty="0"/>
              <a:t>Help the wheelchair user get on the toilet for use and back into the chair in a timely and sanitary manner.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1149E40-15FA-7149-8846-1B2A5E63231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998291" y="1031057"/>
            <a:ext cx="1253383" cy="687950"/>
          </a:xfrm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en-US" sz="1400" dirty="0"/>
              <a:t>User gets help from another person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873BE0B-AAC4-C84C-A64C-5A0CB0FCDB43}"/>
              </a:ext>
            </a:extLst>
          </p:cNvPr>
          <p:cNvSpPr txBox="1"/>
          <p:nvPr/>
        </p:nvSpPr>
        <p:spPr>
          <a:xfrm>
            <a:off x="3525476" y="980343"/>
            <a:ext cx="1880242" cy="73866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/>
              <a:t>User can perform task using tools and operations provided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B66DA4E-43F3-4E40-9082-4068BC660B90}"/>
              </a:ext>
            </a:extLst>
          </p:cNvPr>
          <p:cNvSpPr txBox="1"/>
          <p:nvPr/>
        </p:nvSpPr>
        <p:spPr>
          <a:xfrm>
            <a:off x="5589494" y="770159"/>
            <a:ext cx="1013012" cy="95410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/>
              <a:t>Assist user from chair to toilet for use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E4A16FF-554B-014B-8175-FED6E494C49F}"/>
              </a:ext>
            </a:extLst>
          </p:cNvPr>
          <p:cNvSpPr txBox="1"/>
          <p:nvPr/>
        </p:nvSpPr>
        <p:spPr>
          <a:xfrm>
            <a:off x="6786282" y="764900"/>
            <a:ext cx="1712259" cy="95410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/>
              <a:t>Device is lifted/lowered/tilted to desired height for use or cleaning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6E392D3-59AA-5144-908F-5AFED0FAA46A}"/>
              </a:ext>
            </a:extLst>
          </p:cNvPr>
          <p:cNvSpPr txBox="1"/>
          <p:nvPr/>
        </p:nvSpPr>
        <p:spPr>
          <a:xfrm>
            <a:off x="8682317" y="980343"/>
            <a:ext cx="1407459" cy="73866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/>
              <a:t>User is assisted back into chair from toilet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E371DA4-89E4-DD43-8DD1-EE77D080AF72}"/>
              </a:ext>
            </a:extLst>
          </p:cNvPr>
          <p:cNvSpPr txBox="1"/>
          <p:nvPr/>
        </p:nvSpPr>
        <p:spPr>
          <a:xfrm>
            <a:off x="1347931" y="2397724"/>
            <a:ext cx="888344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/>
              <a:t>Calls/asks for help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0AF05CB-40CE-6C4D-8AB2-D2DC2E1667E8}"/>
              </a:ext>
            </a:extLst>
          </p:cNvPr>
          <p:cNvSpPr txBox="1"/>
          <p:nvPr/>
        </p:nvSpPr>
        <p:spPr>
          <a:xfrm>
            <a:off x="2530306" y="2213059"/>
            <a:ext cx="763677" cy="8309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/>
              <a:t>User doesn’t have privacy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35A2603-26DA-614C-A119-A0610326A1E7}"/>
              </a:ext>
            </a:extLst>
          </p:cNvPr>
          <p:cNvSpPr txBox="1"/>
          <p:nvPr/>
        </p:nvSpPr>
        <p:spPr>
          <a:xfrm>
            <a:off x="3588014" y="2354798"/>
            <a:ext cx="1048870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/>
              <a:t>Hand grips/ supports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5DC9A84-C703-6147-AB58-43D45414E96E}"/>
              </a:ext>
            </a:extLst>
          </p:cNvPr>
          <p:cNvSpPr txBox="1"/>
          <p:nvPr/>
        </p:nvSpPr>
        <p:spPr>
          <a:xfrm>
            <a:off x="4800600" y="2367910"/>
            <a:ext cx="735106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/>
              <a:t>Seat lifts and lowers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67E7409-593D-9A4F-ADF7-DB283D7B1BF3}"/>
              </a:ext>
            </a:extLst>
          </p:cNvPr>
          <p:cNvSpPr txBox="1"/>
          <p:nvPr/>
        </p:nvSpPr>
        <p:spPr>
          <a:xfrm>
            <a:off x="5703906" y="2351878"/>
            <a:ext cx="905435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/>
              <a:t>Use wall supports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A64C300-87DF-6641-92ED-06B923DDFE46}"/>
              </a:ext>
            </a:extLst>
          </p:cNvPr>
          <p:cNvSpPr txBox="1"/>
          <p:nvPr/>
        </p:nvSpPr>
        <p:spPr>
          <a:xfrm>
            <a:off x="6777541" y="2355003"/>
            <a:ext cx="1210012" cy="2769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/>
              <a:t>Cleans after use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BF58030-73FC-2342-AA0C-EC9FD4A14C14}"/>
              </a:ext>
            </a:extLst>
          </p:cNvPr>
          <p:cNvSpPr txBox="1"/>
          <p:nvPr/>
        </p:nvSpPr>
        <p:spPr>
          <a:xfrm>
            <a:off x="8155753" y="2229410"/>
            <a:ext cx="974220" cy="2769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/>
              <a:t>Tilts forward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5F860C7-EAC9-D14B-B45B-642ABA2A7EC1}"/>
              </a:ext>
            </a:extLst>
          </p:cNvPr>
          <p:cNvSpPr txBox="1"/>
          <p:nvPr/>
        </p:nvSpPr>
        <p:spPr>
          <a:xfrm>
            <a:off x="9326099" y="2210257"/>
            <a:ext cx="763677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/>
              <a:t>Raise/lower seat</a:t>
            </a:r>
          </a:p>
        </p:txBody>
      </p:sp>
    </p:spTree>
    <p:extLst>
      <p:ext uri="{BB962C8B-B14F-4D97-AF65-F5344CB8AC3E}">
        <p14:creationId xmlns:p14="http://schemas.microsoft.com/office/powerpoint/2010/main" val="13256873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ubtitle 2">
            <a:extLst>
              <a:ext uri="{FF2B5EF4-FFF2-40B4-BE49-F238E27FC236}">
                <a16:creationId xmlns:a16="http://schemas.microsoft.com/office/drawing/2014/main" id="{BB984A5C-403A-1B4F-B0D9-1ACA5FF4B207}"/>
              </a:ext>
            </a:extLst>
          </p:cNvPr>
          <p:cNvSpPr txBox="1">
            <a:spLocks/>
          </p:cNvSpPr>
          <p:nvPr/>
        </p:nvSpPr>
        <p:spPr>
          <a:xfrm>
            <a:off x="3746409" y="2015798"/>
            <a:ext cx="1253383" cy="68795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400" dirty="0"/>
              <a:t>Wheelchair user gets help from another person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B917457-ABE7-E240-BDCA-1D011B9BED8A}"/>
              </a:ext>
            </a:extLst>
          </p:cNvPr>
          <p:cNvSpPr/>
          <p:nvPr/>
        </p:nvSpPr>
        <p:spPr>
          <a:xfrm>
            <a:off x="3433482" y="1867620"/>
            <a:ext cx="5325035" cy="365463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FF8AABB-ECF2-6D43-B518-E4E520523062}"/>
              </a:ext>
            </a:extLst>
          </p:cNvPr>
          <p:cNvSpPr txBox="1"/>
          <p:nvPr/>
        </p:nvSpPr>
        <p:spPr>
          <a:xfrm>
            <a:off x="2183325" y="1898108"/>
            <a:ext cx="1093694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/>
              <a:t>Person has to use bathroom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FA583CE-9DCA-D849-97FE-0CD22457A9E7}"/>
              </a:ext>
            </a:extLst>
          </p:cNvPr>
          <p:cNvSpPr txBox="1"/>
          <p:nvPr/>
        </p:nvSpPr>
        <p:spPr>
          <a:xfrm>
            <a:off x="2183325" y="2380582"/>
            <a:ext cx="1093694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/>
              <a:t>Person cannot stand up and move to seat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568467F2-7AF4-4249-AB67-3C501DCCB92C}"/>
              </a:ext>
            </a:extLst>
          </p:cNvPr>
          <p:cNvCxnSpPr>
            <a:endCxn id="6" idx="1"/>
          </p:cNvCxnSpPr>
          <p:nvPr/>
        </p:nvCxnSpPr>
        <p:spPr>
          <a:xfrm>
            <a:off x="3361765" y="2128940"/>
            <a:ext cx="384644" cy="230833"/>
          </a:xfrm>
          <a:prstGeom prst="straightConnector1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785982A0-FA30-7F48-986D-342492BD5446}"/>
              </a:ext>
            </a:extLst>
          </p:cNvPr>
          <p:cNvCxnSpPr>
            <a:cxnSpLocks/>
            <a:endCxn id="6" idx="1"/>
          </p:cNvCxnSpPr>
          <p:nvPr/>
        </p:nvCxnSpPr>
        <p:spPr>
          <a:xfrm flipV="1">
            <a:off x="3361765" y="2359773"/>
            <a:ext cx="384644" cy="343974"/>
          </a:xfrm>
          <a:prstGeom prst="straightConnector1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5E0A2EF4-E19A-6A4A-B83E-3ED29D6D8D59}"/>
              </a:ext>
            </a:extLst>
          </p:cNvPr>
          <p:cNvSpPr txBox="1"/>
          <p:nvPr/>
        </p:nvSpPr>
        <p:spPr>
          <a:xfrm>
            <a:off x="3746409" y="3089284"/>
            <a:ext cx="1253383" cy="101566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/>
              <a:t>User can perform task using tools and operations provided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D898953-B4E2-D744-8453-C05BC524CB19}"/>
              </a:ext>
            </a:extLst>
          </p:cNvPr>
          <p:cNvSpPr txBox="1"/>
          <p:nvPr/>
        </p:nvSpPr>
        <p:spPr>
          <a:xfrm>
            <a:off x="2174361" y="3181616"/>
            <a:ext cx="1057835" cy="8309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/>
              <a:t>Wheelchair user is alone and has to use bathroom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3D3DDAA2-664F-9F4F-8A59-1005EA1DAEC6}"/>
              </a:ext>
            </a:extLst>
          </p:cNvPr>
          <p:cNvCxnSpPr>
            <a:cxnSpLocks/>
            <a:endCxn id="18" idx="1"/>
          </p:cNvCxnSpPr>
          <p:nvPr/>
        </p:nvCxnSpPr>
        <p:spPr>
          <a:xfrm>
            <a:off x="3283534" y="3597114"/>
            <a:ext cx="462875" cy="2"/>
          </a:xfrm>
          <a:prstGeom prst="straightConnector1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2A94644E-58F1-A141-93DB-FEA97D0AA62A}"/>
              </a:ext>
            </a:extLst>
          </p:cNvPr>
          <p:cNvSpPr txBox="1"/>
          <p:nvPr/>
        </p:nvSpPr>
        <p:spPr>
          <a:xfrm>
            <a:off x="5540188" y="2513831"/>
            <a:ext cx="977153" cy="101566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/>
              <a:t>Device assists user from chair to toilet for use </a:t>
            </a: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9717CFB7-7820-3C40-AF9D-DEF602073B5D}"/>
              </a:ext>
            </a:extLst>
          </p:cNvPr>
          <p:cNvCxnSpPr>
            <a:endCxn id="23" idx="1"/>
          </p:cNvCxnSpPr>
          <p:nvPr/>
        </p:nvCxnSpPr>
        <p:spPr>
          <a:xfrm>
            <a:off x="5100918" y="2380582"/>
            <a:ext cx="439270" cy="641081"/>
          </a:xfrm>
          <a:prstGeom prst="straightConnector1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622A0968-CF2E-6F42-961E-4DBD9E8C9CAD}"/>
              </a:ext>
            </a:extLst>
          </p:cNvPr>
          <p:cNvCxnSpPr>
            <a:stCxn id="18" idx="3"/>
            <a:endCxn id="23" idx="1"/>
          </p:cNvCxnSpPr>
          <p:nvPr/>
        </p:nvCxnSpPr>
        <p:spPr>
          <a:xfrm flipV="1">
            <a:off x="4999792" y="3021663"/>
            <a:ext cx="540396" cy="575453"/>
          </a:xfrm>
          <a:prstGeom prst="straightConnector1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BCF2013B-FC4A-E64C-81FE-CE46F769DBC4}"/>
              </a:ext>
            </a:extLst>
          </p:cNvPr>
          <p:cNvSpPr txBox="1"/>
          <p:nvPr/>
        </p:nvSpPr>
        <p:spPr>
          <a:xfrm>
            <a:off x="5540188" y="4196581"/>
            <a:ext cx="1156447" cy="2769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/>
              <a:t>Water pressure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9F1C5D92-8CFA-1E43-A3CE-E619DD1EA0E6}"/>
              </a:ext>
            </a:extLst>
          </p:cNvPr>
          <p:cNvSpPr txBox="1"/>
          <p:nvPr/>
        </p:nvSpPr>
        <p:spPr>
          <a:xfrm>
            <a:off x="5696690" y="4539872"/>
            <a:ext cx="798617" cy="2769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/>
              <a:t>Electricity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72C2904-F2CE-0446-B4AB-0AD6CF970F19}"/>
              </a:ext>
            </a:extLst>
          </p:cNvPr>
          <p:cNvSpPr txBox="1"/>
          <p:nvPr/>
        </p:nvSpPr>
        <p:spPr>
          <a:xfrm>
            <a:off x="2228107" y="4242747"/>
            <a:ext cx="1048871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/>
              <a:t>Power to lift/lower/tilt</a:t>
            </a:r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7A01A7AC-A08C-CB49-83B3-CAE2584B05CA}"/>
              </a:ext>
            </a:extLst>
          </p:cNvPr>
          <p:cNvCxnSpPr/>
          <p:nvPr/>
        </p:nvCxnSpPr>
        <p:spPr>
          <a:xfrm>
            <a:off x="3361765" y="4539872"/>
            <a:ext cx="2034988" cy="0"/>
          </a:xfrm>
          <a:prstGeom prst="straightConnector1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5E9AC10F-FE01-4044-AF28-917FB225F78D}"/>
              </a:ext>
            </a:extLst>
          </p:cNvPr>
          <p:cNvSpPr txBox="1"/>
          <p:nvPr/>
        </p:nvSpPr>
        <p:spPr>
          <a:xfrm>
            <a:off x="7057737" y="2581451"/>
            <a:ext cx="1093694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/>
              <a:t>Device is lifted/lowered/tilted to desired height for use or cleaning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B27AEE2B-8EC2-1840-B3D2-FC9F2BA32601}"/>
              </a:ext>
            </a:extLst>
          </p:cNvPr>
          <p:cNvSpPr txBox="1"/>
          <p:nvPr/>
        </p:nvSpPr>
        <p:spPr>
          <a:xfrm>
            <a:off x="8901821" y="1919989"/>
            <a:ext cx="1137932" cy="2769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/>
              <a:t>Arm supports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234E96B7-377C-6F44-A947-0ACF40FEF2B8}"/>
              </a:ext>
            </a:extLst>
          </p:cNvPr>
          <p:cNvSpPr txBox="1"/>
          <p:nvPr/>
        </p:nvSpPr>
        <p:spPr>
          <a:xfrm>
            <a:off x="8953353" y="2273599"/>
            <a:ext cx="1248607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/>
              <a:t>Midsection torso support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2ADC3976-6436-6445-834E-61E9FEF06031}"/>
              </a:ext>
            </a:extLst>
          </p:cNvPr>
          <p:cNvSpPr txBox="1"/>
          <p:nvPr/>
        </p:nvSpPr>
        <p:spPr>
          <a:xfrm>
            <a:off x="9051127" y="2782645"/>
            <a:ext cx="932328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/>
              <a:t>Lift/lower instructions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5874CCD9-3CAC-8C40-B902-4077D68EF31C}"/>
              </a:ext>
            </a:extLst>
          </p:cNvPr>
          <p:cNvSpPr txBox="1"/>
          <p:nvPr/>
        </p:nvSpPr>
        <p:spPr>
          <a:xfrm>
            <a:off x="8886053" y="4971968"/>
            <a:ext cx="1087371" cy="2769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/>
              <a:t>Material used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6EAFE918-4C4C-3443-8F2C-7DEB88A31693}"/>
              </a:ext>
            </a:extLst>
          </p:cNvPr>
          <p:cNvSpPr txBox="1"/>
          <p:nvPr/>
        </p:nvSpPr>
        <p:spPr>
          <a:xfrm>
            <a:off x="9051127" y="3289091"/>
            <a:ext cx="1003336" cy="2769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/>
              <a:t>Support load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3C105994-D196-554B-8CAA-9C110E339C8A}"/>
              </a:ext>
            </a:extLst>
          </p:cNvPr>
          <p:cNvSpPr txBox="1"/>
          <p:nvPr/>
        </p:nvSpPr>
        <p:spPr>
          <a:xfrm>
            <a:off x="8846195" y="3751000"/>
            <a:ext cx="1226741" cy="2769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/>
              <a:t>Cleans after use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1DE8EC54-3C7B-DC4F-BA2C-2148BE5D0452}"/>
              </a:ext>
            </a:extLst>
          </p:cNvPr>
          <p:cNvSpPr txBox="1"/>
          <p:nvPr/>
        </p:nvSpPr>
        <p:spPr>
          <a:xfrm>
            <a:off x="8898594" y="4211280"/>
            <a:ext cx="1042548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/>
              <a:t>Wall supports used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FF8A0698-DB1C-C740-A172-82DF697573A7}"/>
              </a:ext>
            </a:extLst>
          </p:cNvPr>
          <p:cNvSpPr txBox="1"/>
          <p:nvPr/>
        </p:nvSpPr>
        <p:spPr>
          <a:xfrm>
            <a:off x="3816630" y="4639161"/>
            <a:ext cx="923554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/>
              <a:t>Determine starting position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11A438B4-037A-D142-A72C-FD3C6A7401FD}"/>
              </a:ext>
            </a:extLst>
          </p:cNvPr>
          <p:cNvSpPr/>
          <p:nvPr/>
        </p:nvSpPr>
        <p:spPr>
          <a:xfrm>
            <a:off x="3662081" y="1988643"/>
            <a:ext cx="4733365" cy="2180783"/>
          </a:xfrm>
          <a:prstGeom prst="rect">
            <a:avLst/>
          </a:prstGeom>
          <a:solidFill>
            <a:schemeClr val="accent1">
              <a:alpha val="28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DD56CEB8-5F2C-EB4A-9C95-D545D4BC5FB7}"/>
              </a:ext>
            </a:extLst>
          </p:cNvPr>
          <p:cNvCxnSpPr/>
          <p:nvPr/>
        </p:nvCxnSpPr>
        <p:spPr>
          <a:xfrm flipV="1">
            <a:off x="6813722" y="3128201"/>
            <a:ext cx="2072331" cy="1411671"/>
          </a:xfrm>
          <a:prstGeom prst="straightConnector1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313816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87</TotalTime>
  <Words>189</Words>
  <Application>Microsoft Macintosh PowerPoint</Application>
  <PresentationFormat>Widescreen</PresentationFormat>
  <Paragraphs>32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Help the wheelchair user get on the toilet for use and back into the chair in a timely and sanitary manner. 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Help the wheelchair user get on the toilet for use and back into the chair in a timely and sanitary manner. </dc:title>
  <dc:creator>Jared Moore</dc:creator>
  <cp:lastModifiedBy>Jared Moore</cp:lastModifiedBy>
  <cp:revision>1</cp:revision>
  <dcterms:created xsi:type="dcterms:W3CDTF">2020-09-08T16:59:17Z</dcterms:created>
  <dcterms:modified xsi:type="dcterms:W3CDTF">2020-09-08T18:27:03Z</dcterms:modified>
</cp:coreProperties>
</file>