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8288000" cy="27432000"/>
  <p:notesSz cx="6858000" cy="9144000"/>
  <p:defaultTextStyle>
    <a:defPPr>
      <a:defRPr lang="en-US"/>
    </a:defPPr>
    <a:lvl1pPr marL="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1pPr>
    <a:lvl2pPr marL="109728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2pPr>
    <a:lvl3pPr marL="219456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3pPr>
    <a:lvl4pPr marL="329184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4pPr>
    <a:lvl5pPr marL="438912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5pPr>
    <a:lvl6pPr marL="548640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6pPr>
    <a:lvl7pPr marL="658368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7pPr>
    <a:lvl8pPr marL="768096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8pPr>
    <a:lvl9pPr marL="8778240" algn="l" defTabSz="2194560" rtl="0" eaLnBrk="1" latinLnBrk="0" hangingPunct="1">
      <a:defRPr sz="432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4" autoAdjust="0"/>
    <p:restoredTop sz="94660"/>
  </p:normalViewPr>
  <p:slideViewPr>
    <p:cSldViewPr snapToGrid="0">
      <p:cViewPr varScale="1">
        <p:scale>
          <a:sx n="31" d="100"/>
          <a:sy n="31" d="100"/>
        </p:scale>
        <p:origin x="3568" y="2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600" y="4489452"/>
            <a:ext cx="15544800" cy="9550400"/>
          </a:xfrm>
        </p:spPr>
        <p:txBody>
          <a:bodyPr anchor="b"/>
          <a:lstStyle>
            <a:lvl1pPr algn="ctr"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0" y="14408152"/>
            <a:ext cx="13716000" cy="6623048"/>
          </a:xfrm>
        </p:spPr>
        <p:txBody>
          <a:bodyPr/>
          <a:lstStyle>
            <a:lvl1pPr marL="0" indent="0" algn="ctr">
              <a:buNone/>
              <a:defRPr sz="4800"/>
            </a:lvl1pPr>
            <a:lvl2pPr marL="914400" indent="0" algn="ctr">
              <a:buNone/>
              <a:defRPr sz="4000"/>
            </a:lvl2pPr>
            <a:lvl3pPr marL="1828800" indent="0" algn="ctr">
              <a:buNone/>
              <a:defRPr sz="3600"/>
            </a:lvl3pPr>
            <a:lvl4pPr marL="2743200" indent="0" algn="ctr">
              <a:buNone/>
              <a:defRPr sz="3200"/>
            </a:lvl4pPr>
            <a:lvl5pPr marL="3657600" indent="0" algn="ctr">
              <a:buNone/>
              <a:defRPr sz="3200"/>
            </a:lvl5pPr>
            <a:lvl6pPr marL="4572000" indent="0" algn="ctr">
              <a:buNone/>
              <a:defRPr sz="3200"/>
            </a:lvl6pPr>
            <a:lvl7pPr marL="5486400" indent="0" algn="ctr">
              <a:buNone/>
              <a:defRPr sz="3200"/>
            </a:lvl7pPr>
            <a:lvl8pPr marL="6400800" indent="0" algn="ctr">
              <a:buNone/>
              <a:defRPr sz="3200"/>
            </a:lvl8pPr>
            <a:lvl9pPr marL="7315200" indent="0" algn="ctr">
              <a:buNone/>
              <a:defRPr sz="32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52481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4537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3087351" y="1460500"/>
            <a:ext cx="3943350" cy="2324735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57301" y="1460500"/>
            <a:ext cx="11601450" cy="2324735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21257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654699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47776" y="6838958"/>
            <a:ext cx="15773400" cy="11410948"/>
          </a:xfrm>
        </p:spPr>
        <p:txBody>
          <a:bodyPr anchor="b"/>
          <a:lstStyle>
            <a:lvl1pPr>
              <a:defRPr sz="1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47776" y="18357858"/>
            <a:ext cx="15773400" cy="6000748"/>
          </a:xfrm>
        </p:spPr>
        <p:txBody>
          <a:bodyPr/>
          <a:lstStyle>
            <a:lvl1pPr marL="0" indent="0">
              <a:buNone/>
              <a:defRPr sz="4800">
                <a:solidFill>
                  <a:schemeClr val="tx1"/>
                </a:solidFill>
              </a:defRPr>
            </a:lvl1pPr>
            <a:lvl2pPr marL="914400" indent="0">
              <a:buNone/>
              <a:defRPr sz="4000">
                <a:solidFill>
                  <a:schemeClr val="tx1">
                    <a:tint val="75000"/>
                  </a:schemeClr>
                </a:solidFill>
              </a:defRPr>
            </a:lvl2pPr>
            <a:lvl3pPr marL="1828800" indent="0">
              <a:buNone/>
              <a:defRPr sz="3600">
                <a:solidFill>
                  <a:schemeClr val="tx1">
                    <a:tint val="75000"/>
                  </a:schemeClr>
                </a:solidFill>
              </a:defRPr>
            </a:lvl3pPr>
            <a:lvl4pPr marL="2743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4pPr>
            <a:lvl5pPr marL="36576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5pPr>
            <a:lvl6pPr marL="45720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6pPr>
            <a:lvl7pPr marL="54864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7pPr>
            <a:lvl8pPr marL="64008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8pPr>
            <a:lvl9pPr marL="731520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93081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57300" y="7302500"/>
            <a:ext cx="7772400" cy="1740535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258300" y="7302500"/>
            <a:ext cx="7772400" cy="1740535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35201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82" y="1460506"/>
            <a:ext cx="15773400" cy="5302252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9684" y="6724652"/>
            <a:ext cx="7736680" cy="3295648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59684" y="10020300"/>
            <a:ext cx="7736680" cy="1473835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258301" y="6724652"/>
            <a:ext cx="7774782" cy="3295648"/>
          </a:xfrm>
        </p:spPr>
        <p:txBody>
          <a:bodyPr anchor="b"/>
          <a:lstStyle>
            <a:lvl1pPr marL="0" indent="0">
              <a:buNone/>
              <a:defRPr sz="4800" b="1"/>
            </a:lvl1pPr>
            <a:lvl2pPr marL="914400" indent="0">
              <a:buNone/>
              <a:defRPr sz="4000" b="1"/>
            </a:lvl2pPr>
            <a:lvl3pPr marL="1828800" indent="0">
              <a:buNone/>
              <a:defRPr sz="3600" b="1"/>
            </a:lvl3pPr>
            <a:lvl4pPr marL="2743200" indent="0">
              <a:buNone/>
              <a:defRPr sz="3200" b="1"/>
            </a:lvl4pPr>
            <a:lvl5pPr marL="3657600" indent="0">
              <a:buNone/>
              <a:defRPr sz="3200" b="1"/>
            </a:lvl5pPr>
            <a:lvl6pPr marL="4572000" indent="0">
              <a:buNone/>
              <a:defRPr sz="3200" b="1"/>
            </a:lvl6pPr>
            <a:lvl7pPr marL="5486400" indent="0">
              <a:buNone/>
              <a:defRPr sz="3200" b="1"/>
            </a:lvl7pPr>
            <a:lvl8pPr marL="6400800" indent="0">
              <a:buNone/>
              <a:defRPr sz="3200" b="1"/>
            </a:lvl8pPr>
            <a:lvl9pPr marL="7315200" indent="0">
              <a:buNone/>
              <a:defRPr sz="3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258301" y="10020300"/>
            <a:ext cx="7774782" cy="1473835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56551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55762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77784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82" y="1828800"/>
            <a:ext cx="5898356" cy="64008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774782" y="3949706"/>
            <a:ext cx="9258300" cy="19494500"/>
          </a:xfrm>
        </p:spPr>
        <p:txBody>
          <a:bodyPr/>
          <a:lstStyle>
            <a:lvl1pPr>
              <a:defRPr sz="6400"/>
            </a:lvl1pPr>
            <a:lvl2pPr>
              <a:defRPr sz="5600"/>
            </a:lvl2pPr>
            <a:lvl3pPr>
              <a:defRPr sz="4800"/>
            </a:lvl3pPr>
            <a:lvl4pPr>
              <a:defRPr sz="4000"/>
            </a:lvl4pPr>
            <a:lvl5pPr>
              <a:defRPr sz="4000"/>
            </a:lvl5pPr>
            <a:lvl6pPr>
              <a:defRPr sz="4000"/>
            </a:lvl6pPr>
            <a:lvl7pPr>
              <a:defRPr sz="4000"/>
            </a:lvl7pPr>
            <a:lvl8pPr>
              <a:defRPr sz="4000"/>
            </a:lvl8pPr>
            <a:lvl9pPr>
              <a:defRPr sz="4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59682" y="8229600"/>
            <a:ext cx="5898356" cy="15246352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45364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59682" y="1828800"/>
            <a:ext cx="5898356" cy="6400800"/>
          </a:xfrm>
        </p:spPr>
        <p:txBody>
          <a:bodyPr anchor="b"/>
          <a:lstStyle>
            <a:lvl1pPr>
              <a:defRPr sz="6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774782" y="3949706"/>
            <a:ext cx="9258300" cy="19494500"/>
          </a:xfrm>
        </p:spPr>
        <p:txBody>
          <a:bodyPr anchor="t"/>
          <a:lstStyle>
            <a:lvl1pPr marL="0" indent="0">
              <a:buNone/>
              <a:defRPr sz="6400"/>
            </a:lvl1pPr>
            <a:lvl2pPr marL="914400" indent="0">
              <a:buNone/>
              <a:defRPr sz="5600"/>
            </a:lvl2pPr>
            <a:lvl3pPr marL="1828800" indent="0">
              <a:buNone/>
              <a:defRPr sz="4800"/>
            </a:lvl3pPr>
            <a:lvl4pPr marL="2743200" indent="0">
              <a:buNone/>
              <a:defRPr sz="4000"/>
            </a:lvl4pPr>
            <a:lvl5pPr marL="3657600" indent="0">
              <a:buNone/>
              <a:defRPr sz="4000"/>
            </a:lvl5pPr>
            <a:lvl6pPr marL="4572000" indent="0">
              <a:buNone/>
              <a:defRPr sz="4000"/>
            </a:lvl6pPr>
            <a:lvl7pPr marL="5486400" indent="0">
              <a:buNone/>
              <a:defRPr sz="4000"/>
            </a:lvl7pPr>
            <a:lvl8pPr marL="6400800" indent="0">
              <a:buNone/>
              <a:defRPr sz="4000"/>
            </a:lvl8pPr>
            <a:lvl9pPr marL="7315200" indent="0">
              <a:buNone/>
              <a:defRPr sz="4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59682" y="8229600"/>
            <a:ext cx="5898356" cy="15246352"/>
          </a:xfrm>
        </p:spPr>
        <p:txBody>
          <a:bodyPr/>
          <a:lstStyle>
            <a:lvl1pPr marL="0" indent="0">
              <a:buNone/>
              <a:defRPr sz="3200"/>
            </a:lvl1pPr>
            <a:lvl2pPr marL="914400" indent="0">
              <a:buNone/>
              <a:defRPr sz="2800"/>
            </a:lvl2pPr>
            <a:lvl3pPr marL="1828800" indent="0">
              <a:buNone/>
              <a:defRPr sz="2400"/>
            </a:lvl3pPr>
            <a:lvl4pPr marL="2743200" indent="0">
              <a:buNone/>
              <a:defRPr sz="2000"/>
            </a:lvl4pPr>
            <a:lvl5pPr marL="3657600" indent="0">
              <a:buNone/>
              <a:defRPr sz="2000"/>
            </a:lvl5pPr>
            <a:lvl6pPr marL="4572000" indent="0">
              <a:buNone/>
              <a:defRPr sz="2000"/>
            </a:lvl6pPr>
            <a:lvl7pPr marL="5486400" indent="0">
              <a:buNone/>
              <a:defRPr sz="2000"/>
            </a:lvl7pPr>
            <a:lvl8pPr marL="6400800" indent="0">
              <a:buNone/>
              <a:defRPr sz="2000"/>
            </a:lvl8pPr>
            <a:lvl9pPr marL="7315200" indent="0">
              <a:buNone/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54276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57300" y="1460506"/>
            <a:ext cx="15773400" cy="530225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57300" y="7302500"/>
            <a:ext cx="15773400" cy="1740535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57300" y="25425406"/>
            <a:ext cx="4114800" cy="14605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155A34-4964-4D24-AA31-00DFC853C92B}" type="datetimeFigureOut">
              <a:rPr lang="en-US" smtClean="0"/>
              <a:t>1/11/21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57900" y="25425406"/>
            <a:ext cx="6172200" cy="14605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2915900" y="25425406"/>
            <a:ext cx="4114800" cy="14605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3A4D04-2623-45F4-B510-836BA2BEAB5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985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828800" rtl="0" eaLnBrk="1" latinLnBrk="0" hangingPunct="1">
        <a:lnSpc>
          <a:spcPct val="90000"/>
        </a:lnSpc>
        <a:spcBef>
          <a:spcPct val="0"/>
        </a:spcBef>
        <a:buNone/>
        <a:defRPr sz="88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7200" indent="-457200" algn="l" defTabSz="1828800" rtl="0" eaLnBrk="1" latinLnBrk="0" hangingPunct="1">
        <a:lnSpc>
          <a:spcPct val="90000"/>
        </a:lnSpc>
        <a:spcBef>
          <a:spcPts val="2000"/>
        </a:spcBef>
        <a:buFont typeface="Arial" panose="020B0604020202020204" pitchFamily="34" charset="0"/>
        <a:buChar char="•"/>
        <a:defRPr sz="5600" kern="1200">
          <a:solidFill>
            <a:schemeClr val="tx1"/>
          </a:solidFill>
          <a:latin typeface="+mn-lt"/>
          <a:ea typeface="+mn-ea"/>
          <a:cs typeface="+mn-cs"/>
        </a:defRPr>
      </a:lvl1pPr>
      <a:lvl2pPr marL="1371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800" kern="1200">
          <a:solidFill>
            <a:schemeClr val="tx1"/>
          </a:solidFill>
          <a:latin typeface="+mn-lt"/>
          <a:ea typeface="+mn-ea"/>
          <a:cs typeface="+mn-cs"/>
        </a:defRPr>
      </a:lvl2pPr>
      <a:lvl3pPr marL="2286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3pPr>
      <a:lvl4pPr marL="3200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41148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50292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9436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8580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772400" indent="-457200" algn="l" defTabSz="18288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1pPr>
      <a:lvl2pPr marL="914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3pPr>
      <a:lvl4pPr marL="2743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4pPr>
      <a:lvl5pPr marL="36576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5pPr>
      <a:lvl6pPr marL="45720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6pPr>
      <a:lvl7pPr marL="54864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7pPr>
      <a:lvl8pPr marL="64008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8pPr>
      <a:lvl9pPr marL="7315200" algn="l" defTabSz="1828800" rtl="0" eaLnBrk="1" latinLnBrk="0" hangingPunct="1">
        <a:defRPr sz="3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edge.rit.edu/edge/P18241/public/Customer%20Handoff/APM%20Poster.pptx" TargetMode="External"/><Relationship Id="rId7" Type="http://schemas.openxmlformats.org/officeDocument/2006/relationships/image" Target="../media/image1.jpg"/><Relationship Id="rId2" Type="http://schemas.openxmlformats.org/officeDocument/2006/relationships/hyperlink" Target="http://goo.gl/" TargetMode="External"/><Relationship Id="rId1" Type="http://schemas.openxmlformats.org/officeDocument/2006/relationships/slideLayout" Target="../slideLayouts/slideLayout1.xml"/><Relationship Id="rId6" Type="http://schemas.openxmlformats.org/officeDocument/2006/relationships/hyperlink" Target="https://www.rit.edu/marketing/brandportal/brand-elements/our-identity" TargetMode="External"/><Relationship Id="rId5" Type="http://schemas.openxmlformats.org/officeDocument/2006/relationships/hyperlink" Target="http://edge.rit.edu/edge/P18101/public/Final%20Documents/P18101PosterFinal.pdf" TargetMode="External"/><Relationship Id="rId4" Type="http://schemas.openxmlformats.org/officeDocument/2006/relationships/hyperlink" Target="http://edge.rit.edu/edge/P18418/public/ProjPoster.pdf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71599" y="152156"/>
            <a:ext cx="15544800" cy="1735502"/>
          </a:xfrm>
        </p:spPr>
        <p:txBody>
          <a:bodyPr>
            <a:normAutofit/>
          </a:bodyPr>
          <a:lstStyle/>
          <a:p>
            <a:r>
              <a:rPr lang="en-US" sz="7200" b="1" dirty="0">
                <a:latin typeface="Helvetica" pitchFamily="2" charset="0"/>
              </a:rPr>
              <a:t>Project Title</a:t>
            </a:r>
          </a:p>
        </p:txBody>
      </p:sp>
      <p:sp>
        <p:nvSpPr>
          <p:cNvPr id="5" name="TextBox 4"/>
          <p:cNvSpPr txBox="1"/>
          <p:nvPr/>
        </p:nvSpPr>
        <p:spPr>
          <a:xfrm rot="5400000">
            <a:off x="-1313706" y="14096463"/>
            <a:ext cx="359555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latin typeface="Helvetica" pitchFamily="2" charset="0"/>
              </a:rPr>
              <a:t>Length: 30 in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543799" y="0"/>
            <a:ext cx="320040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b="1" dirty="0">
                <a:latin typeface="Helvetica" pitchFamily="2" charset="0"/>
              </a:rPr>
              <a:t>Width: 20 in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838015" y="23896216"/>
            <a:ext cx="4650636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Helvetica" pitchFamily="2" charset="0"/>
              </a:rPr>
              <a:t>Approved KGCOE/MSD logo </a:t>
            </a:r>
            <a:r>
              <a:rPr lang="en-US" sz="4000" dirty="0">
                <a:latin typeface="Helvetica" pitchFamily="2" charset="0"/>
                <a:sym typeface="Symbol" panose="05050102010706020507" pitchFamily="18" charset="2"/>
              </a:rPr>
              <a:t></a:t>
            </a:r>
            <a:endParaRPr lang="en-US" sz="4000" dirty="0">
              <a:latin typeface="Helvetica" pitchFamily="2" charset="0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15606843" y="378565"/>
            <a:ext cx="2188788" cy="2039815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4000">
              <a:latin typeface="Helvetica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5606843" y="1019907"/>
            <a:ext cx="233875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Helvetica" pitchFamily="2" charset="0"/>
              </a:rPr>
              <a:t>QR Code</a:t>
            </a:r>
          </a:p>
        </p:txBody>
      </p:sp>
      <p:sp>
        <p:nvSpPr>
          <p:cNvPr id="10" name="Rectangle 9"/>
          <p:cNvSpPr/>
          <p:nvPr/>
        </p:nvSpPr>
        <p:spPr>
          <a:xfrm>
            <a:off x="404692" y="378565"/>
            <a:ext cx="3798277" cy="228600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sz="4000">
              <a:latin typeface="Helvetica" pitchFamily="2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803998" y="1143000"/>
            <a:ext cx="333278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Helvetica" pitchFamily="2" charset="0"/>
              </a:rPr>
              <a:t>Team Picture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01162" y="2795573"/>
            <a:ext cx="3938455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Helvetica" pitchFamily="2" charset="0"/>
              </a:rPr>
              <a:t>Team Members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9540154" y="5617847"/>
            <a:ext cx="8255477" cy="64940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Helvetica" pitchFamily="2" charset="0"/>
              </a:rPr>
              <a:t>General Tips/Guidelines:</a:t>
            </a:r>
          </a:p>
          <a:p>
            <a:endParaRPr lang="en-US" sz="3200" dirty="0">
              <a:latin typeface="Helvetica" pitchFamily="2" charset="0"/>
            </a:endParaRP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All items on this template MUST be on your poster, it does not matter where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Stay away from black/dark backgrounds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 When submitting, file must be PDF and have team number in file name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Must be vertical and 20in x 30in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Watch size of text, too small means people can’t read it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Do you have a sponsor? Acknowledgements? List them!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Make sure any pictures are clear 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312619" y="3429000"/>
            <a:ext cx="398242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latin typeface="Helvetica" pitchFamily="2" charset="0"/>
              </a:rPr>
              <a:t>Project Number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4AED8A77-9429-014E-A7FD-9D2EF300D55B}"/>
              </a:ext>
            </a:extLst>
          </p:cNvPr>
          <p:cNvSpPr/>
          <p:nvPr/>
        </p:nvSpPr>
        <p:spPr>
          <a:xfrm>
            <a:off x="1371599" y="5617847"/>
            <a:ext cx="8001001" cy="64940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b="1" dirty="0">
                <a:latin typeface="Helvetica" pitchFamily="2" charset="0"/>
              </a:rPr>
              <a:t>All posters should contain:</a:t>
            </a:r>
          </a:p>
          <a:p>
            <a:endParaRPr lang="en-US" sz="3200" dirty="0">
              <a:latin typeface="Helvetica" pitchFamily="2" charset="0"/>
            </a:endParaRP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Your team name/number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Sponsor/Customer acknowledgements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QR Code to link to your team’s EDGE site (for example, use the generator at </a:t>
            </a:r>
            <a:r>
              <a:rPr lang="en-US" sz="3200" dirty="0">
                <a:latin typeface="Helvetica" pitchFamily="2" charset="0"/>
                <a:hlinkClick r:id="rId2"/>
              </a:rPr>
              <a:t>http://goo.gl</a:t>
            </a:r>
            <a:r>
              <a:rPr lang="en-US" sz="3200" dirty="0">
                <a:latin typeface="Helvetica" pitchFamily="2" charset="0"/>
              </a:rPr>
              <a:t>)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Easy-to-read text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Plenty of photos/schematics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Performance vs Requirements</a:t>
            </a:r>
          </a:p>
          <a:p>
            <a:pPr marL="685800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Include appropriate logos:</a:t>
            </a:r>
          </a:p>
          <a:p>
            <a:pPr marL="1143000" lvl="1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MSD, RIT, Sponsor</a:t>
            </a:r>
          </a:p>
          <a:p>
            <a:pPr marL="1143000" lvl="1" indent="-685800">
              <a:buFont typeface="Arial" panose="020B0604020202020204" pitchFamily="34" charset="0"/>
              <a:buChar char="•"/>
            </a:pPr>
            <a:r>
              <a:rPr lang="en-US" sz="3200" dirty="0">
                <a:latin typeface="Helvetica" pitchFamily="2" charset="0"/>
              </a:rPr>
              <a:t>Optional: ImagineRIT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F721308-E4CD-FF40-939C-7B4517B4187C}"/>
              </a:ext>
            </a:extLst>
          </p:cNvPr>
          <p:cNvSpPr txBox="1"/>
          <p:nvPr/>
        </p:nvSpPr>
        <p:spPr>
          <a:xfrm>
            <a:off x="1160584" y="16248184"/>
            <a:ext cx="16424032" cy="40318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>
                <a:latin typeface="Helvetica" pitchFamily="2" charset="0"/>
              </a:rPr>
              <a:t>Some recent example posters for reference – these teams all created posters that adhere to most, if not all, of the guidelines:</a:t>
            </a:r>
          </a:p>
          <a:p>
            <a:endParaRPr lang="en-US" sz="3200" dirty="0">
              <a:latin typeface="Helvetica" pitchFamily="2" charset="0"/>
            </a:endParaRPr>
          </a:p>
          <a:p>
            <a:r>
              <a:rPr lang="en-US" sz="3200" dirty="0">
                <a:latin typeface="Helvetica" pitchFamily="2" charset="0"/>
                <a:hlinkClick r:id="rId3"/>
              </a:rPr>
              <a:t>http://edge.rit.edu/edge/P18241/public/Customer%20Handoff/APM%20Poster.pptx</a:t>
            </a:r>
            <a:r>
              <a:rPr lang="en-US" sz="3200" dirty="0">
                <a:latin typeface="Helvetica" pitchFamily="2" charset="0"/>
              </a:rPr>
              <a:t> </a:t>
            </a:r>
          </a:p>
          <a:p>
            <a:endParaRPr lang="en-US" sz="3200" dirty="0">
              <a:latin typeface="Helvetica" pitchFamily="2" charset="0"/>
            </a:endParaRPr>
          </a:p>
          <a:p>
            <a:r>
              <a:rPr lang="en-US" sz="3200" dirty="0">
                <a:latin typeface="Helvetica" pitchFamily="2" charset="0"/>
                <a:hlinkClick r:id="rId4"/>
              </a:rPr>
              <a:t>http://edge.rit.edu/edge/P18418/public/ProjPoster.pdf</a:t>
            </a:r>
            <a:r>
              <a:rPr lang="en-US" sz="3200" dirty="0">
                <a:latin typeface="Helvetica" pitchFamily="2" charset="0"/>
              </a:rPr>
              <a:t> </a:t>
            </a:r>
          </a:p>
          <a:p>
            <a:endParaRPr lang="en-US" sz="3200" dirty="0">
              <a:latin typeface="Helvetica" pitchFamily="2" charset="0"/>
            </a:endParaRPr>
          </a:p>
          <a:p>
            <a:r>
              <a:rPr lang="en-US" sz="3200" dirty="0">
                <a:latin typeface="Helvetica" pitchFamily="2" charset="0"/>
                <a:hlinkClick r:id="rId5"/>
              </a:rPr>
              <a:t>http://edge.rit.edu/edge/P18101/public/Final%20Documents/P18101PosterFinal.pdf</a:t>
            </a:r>
            <a:r>
              <a:rPr lang="en-US" sz="3200" dirty="0">
                <a:latin typeface="Helvetica" pitchFamily="2" charset="0"/>
              </a:rPr>
              <a:t> 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DD28ACFD-FACD-EF44-9797-978D3E2B1655}"/>
              </a:ext>
            </a:extLst>
          </p:cNvPr>
          <p:cNvSpPr/>
          <p:nvPr/>
        </p:nvSpPr>
        <p:spPr>
          <a:xfrm>
            <a:off x="7107381" y="25658389"/>
            <a:ext cx="10688249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400" dirty="0">
                <a:latin typeface="Helvetica" pitchFamily="2" charset="0"/>
              </a:rPr>
              <a:t>RIT brand/logo guidelines are here. Check with your client/sponsor to decide how/if their logo(s) should be included. </a:t>
            </a:r>
            <a:r>
              <a:rPr lang="en-US" sz="2400" dirty="0">
                <a:latin typeface="Helvetica" pitchFamily="2" charset="0"/>
                <a:hlinkClick r:id="rId6"/>
              </a:rPr>
              <a:t>https://www.rit.edu/marketing/brandportal/brand-elements/our-identity</a:t>
            </a:r>
            <a:r>
              <a:rPr lang="en-US" sz="2400" dirty="0">
                <a:latin typeface="Helvetica" pitchFamily="2" charset="0"/>
              </a:rPr>
              <a:t>  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6F510A88-586B-2C44-AB6E-B4F9729289BC}"/>
              </a:ext>
            </a:extLst>
          </p:cNvPr>
          <p:cNvPicPr>
            <a:picLocks noChangeAspect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369" y="25658389"/>
            <a:ext cx="6292089" cy="113227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235333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137</TotalTime>
  <Words>291</Words>
  <Application>Microsoft Macintosh PowerPoint</Application>
  <PresentationFormat>Custom</PresentationFormat>
  <Paragraphs>36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</vt:lpstr>
      <vt:lpstr>Office Theme</vt:lpstr>
      <vt:lpstr>Project Title</vt:lpstr>
    </vt:vector>
  </TitlesOfParts>
  <Company>Rochester Institute of Technology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Senior Design Center</dc:creator>
  <cp:lastModifiedBy>Microsoft Office User</cp:lastModifiedBy>
  <cp:revision>12</cp:revision>
  <dcterms:created xsi:type="dcterms:W3CDTF">2018-05-11T15:42:17Z</dcterms:created>
  <dcterms:modified xsi:type="dcterms:W3CDTF">2021-01-11T23:30:55Z</dcterms:modified>
</cp:coreProperties>
</file>

<file path=docProps/thumbnail.jpeg>
</file>