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288000" cy="27432000"/>
  <p:notesSz cx="6858000" cy="9144000"/>
  <p:defaultTextStyle>
    <a:defPPr>
      <a:defRPr lang="en-US"/>
    </a:defPPr>
    <a:lvl1pPr marL="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31" d="100"/>
          <a:sy n="31" d="100"/>
        </p:scale>
        <p:origin x="356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489452"/>
            <a:ext cx="15544800" cy="95504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4408152"/>
            <a:ext cx="13716000" cy="6623048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4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1460500"/>
            <a:ext cx="3943350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1460500"/>
            <a:ext cx="11601450" cy="232473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2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6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6838958"/>
            <a:ext cx="15773400" cy="11410948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8357858"/>
            <a:ext cx="15773400" cy="6000748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0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7302500"/>
            <a:ext cx="777240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7302500"/>
            <a:ext cx="777240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2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460506"/>
            <a:ext cx="15773400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6724652"/>
            <a:ext cx="7736680" cy="329564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10020300"/>
            <a:ext cx="7736680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6724652"/>
            <a:ext cx="7774782" cy="329564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10020300"/>
            <a:ext cx="7774782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5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7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7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828800"/>
            <a:ext cx="5898356" cy="64008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3949706"/>
            <a:ext cx="9258300" cy="1949450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8229600"/>
            <a:ext cx="5898356" cy="15246352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3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828800"/>
            <a:ext cx="5898356" cy="64008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3949706"/>
            <a:ext cx="9258300" cy="1949450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8229600"/>
            <a:ext cx="5898356" cy="15246352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2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460506"/>
            <a:ext cx="157734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7302500"/>
            <a:ext cx="157734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25425406"/>
            <a:ext cx="41148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55A34-4964-4D24-AA31-00DFC853C92B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25425406"/>
            <a:ext cx="61722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25425406"/>
            <a:ext cx="41148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4D04-2623-45F4-B510-836BA2B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8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dge.rit.edu/edge/P18241/public/Customer%20Handoff/APM%20Poster.pptx" TargetMode="External"/><Relationship Id="rId7" Type="http://schemas.openxmlformats.org/officeDocument/2006/relationships/image" Target="../media/image1.jpg"/><Relationship Id="rId2" Type="http://schemas.openxmlformats.org/officeDocument/2006/relationships/hyperlink" Target="http://goo.gl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it.edu/marketing/brandportal/brand-elements/our-identity" TargetMode="External"/><Relationship Id="rId5" Type="http://schemas.openxmlformats.org/officeDocument/2006/relationships/hyperlink" Target="http://edge.rit.edu/edge/P18101/public/Final%20Documents/P18101PosterFinal.pdf" TargetMode="External"/><Relationship Id="rId4" Type="http://schemas.openxmlformats.org/officeDocument/2006/relationships/hyperlink" Target="http://edge.rit.edu/edge/P18418/public/ProjPoster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9" y="152156"/>
            <a:ext cx="15544800" cy="1735502"/>
          </a:xfrm>
        </p:spPr>
        <p:txBody>
          <a:bodyPr>
            <a:normAutofit/>
          </a:bodyPr>
          <a:lstStyle/>
          <a:p>
            <a:r>
              <a:rPr lang="en-US" sz="7200" b="1" dirty="0">
                <a:latin typeface="Helvetica" pitchFamily="2" charset="0"/>
              </a:rPr>
              <a:t>Project Title</a:t>
            </a:r>
          </a:p>
        </p:txBody>
      </p:sp>
      <p:sp>
        <p:nvSpPr>
          <p:cNvPr id="5" name="TextBox 4"/>
          <p:cNvSpPr txBox="1"/>
          <p:nvPr/>
        </p:nvSpPr>
        <p:spPr>
          <a:xfrm rot="5400000">
            <a:off x="-1313706" y="14096463"/>
            <a:ext cx="3595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Helvetica" pitchFamily="2" charset="0"/>
              </a:rPr>
              <a:t>Length: 30 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43799" y="0"/>
            <a:ext cx="3200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Helvetica" pitchFamily="2" charset="0"/>
              </a:rPr>
              <a:t>Width: 20 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015" y="23896216"/>
            <a:ext cx="4650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Approved KGCOE/MSD logo </a:t>
            </a:r>
            <a:r>
              <a:rPr lang="en-US" sz="4000" dirty="0">
                <a:latin typeface="Helvetica" pitchFamily="2" charset="0"/>
                <a:sym typeface="Symbol" panose="05050102010706020507" pitchFamily="18" charset="2"/>
              </a:rPr>
              <a:t></a:t>
            </a:r>
            <a:endParaRPr lang="en-US" sz="4000" dirty="0">
              <a:latin typeface="Helvetica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06843" y="378565"/>
            <a:ext cx="2188788" cy="203981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>
              <a:latin typeface="Helvetic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06843" y="1019907"/>
            <a:ext cx="2338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QR Code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4692" y="378565"/>
            <a:ext cx="3798277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>
              <a:latin typeface="Helvetica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3998" y="1143000"/>
            <a:ext cx="3332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Team Picture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1162" y="2795573"/>
            <a:ext cx="3938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" pitchFamily="2" charset="0"/>
              </a:rPr>
              <a:t>Team Members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40154" y="5617847"/>
            <a:ext cx="825547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Helvetica" pitchFamily="2" charset="0"/>
              </a:rPr>
              <a:t>General Tips/Guidelines:</a:t>
            </a:r>
          </a:p>
          <a:p>
            <a:endParaRPr lang="en-US" sz="3200" dirty="0">
              <a:latin typeface="Helvetica" pitchFamily="2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All items on this template MUST be on your poster, it does not matter where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Stay away from black/dark backgrounds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 When submitting, file must be PDF and have team number in file name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Must be vertical and 20in x 30in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Watch size of text, too small means people can’t read it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Do you have a sponsor? Acknowledgements? List them!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Make sure any pictures are clear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619" y="3429000"/>
            <a:ext cx="3982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Helvetica" pitchFamily="2" charset="0"/>
              </a:rPr>
              <a:t>Project Number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ED8A77-9429-014E-A7FD-9D2EF300D55B}"/>
              </a:ext>
            </a:extLst>
          </p:cNvPr>
          <p:cNvSpPr/>
          <p:nvPr/>
        </p:nvSpPr>
        <p:spPr>
          <a:xfrm>
            <a:off x="1371599" y="5617847"/>
            <a:ext cx="8001001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Helvetica" pitchFamily="2" charset="0"/>
              </a:rPr>
              <a:t>All posters should contain:</a:t>
            </a:r>
          </a:p>
          <a:p>
            <a:endParaRPr lang="en-US" sz="3200" dirty="0">
              <a:latin typeface="Helvetica" pitchFamily="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Your team name/number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Sponsor/Customer acknowledgements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QR Code to link to your team’s EDGE site (for example, use the generator at </a:t>
            </a:r>
            <a:r>
              <a:rPr lang="en-US" sz="3200" dirty="0">
                <a:latin typeface="Helvetica" pitchFamily="2" charset="0"/>
                <a:hlinkClick r:id="rId2"/>
              </a:rPr>
              <a:t>http://goo.gl</a:t>
            </a:r>
            <a:r>
              <a:rPr lang="en-US" sz="3200" dirty="0">
                <a:latin typeface="Helvetica" pitchFamily="2" charset="0"/>
              </a:rPr>
              <a:t>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Easy-to-read text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Plenty of photos/schematics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Performance vs Requirements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Include appropriate logos: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MSD, RIT, Sponsor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Optional: ImagineRIT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721308-E4CD-FF40-939C-7B4517B4187C}"/>
              </a:ext>
            </a:extLst>
          </p:cNvPr>
          <p:cNvSpPr txBox="1"/>
          <p:nvPr/>
        </p:nvSpPr>
        <p:spPr>
          <a:xfrm>
            <a:off x="1160584" y="16248184"/>
            <a:ext cx="164240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pitchFamily="2" charset="0"/>
              </a:rPr>
              <a:t>Some recent example posters for reference – these teams all created posters that adhere to most, if not all, of the guidelines:</a:t>
            </a:r>
          </a:p>
          <a:p>
            <a:endParaRPr lang="en-US" sz="3200" dirty="0">
              <a:latin typeface="Helvetica" pitchFamily="2" charset="0"/>
            </a:endParaRPr>
          </a:p>
          <a:p>
            <a:r>
              <a:rPr lang="en-US" sz="3200" dirty="0">
                <a:latin typeface="Helvetica" pitchFamily="2" charset="0"/>
                <a:hlinkClick r:id="rId3"/>
              </a:rPr>
              <a:t>http://edge.rit.edu/edge/P18241/public/Customer%20Handoff/APM%20Poster.pptx</a:t>
            </a:r>
            <a:r>
              <a:rPr lang="en-US" sz="3200" dirty="0">
                <a:latin typeface="Helvetica" pitchFamily="2" charset="0"/>
              </a:rPr>
              <a:t> </a:t>
            </a:r>
          </a:p>
          <a:p>
            <a:endParaRPr lang="en-US" sz="3200" dirty="0">
              <a:latin typeface="Helvetica" pitchFamily="2" charset="0"/>
            </a:endParaRPr>
          </a:p>
          <a:p>
            <a:r>
              <a:rPr lang="en-US" sz="3200" dirty="0">
                <a:latin typeface="Helvetica" pitchFamily="2" charset="0"/>
                <a:hlinkClick r:id="rId4"/>
              </a:rPr>
              <a:t>http://edge.rit.edu/edge/P18418/public/ProjPoster.pdf</a:t>
            </a:r>
            <a:r>
              <a:rPr lang="en-US" sz="3200" dirty="0">
                <a:latin typeface="Helvetica" pitchFamily="2" charset="0"/>
              </a:rPr>
              <a:t> </a:t>
            </a:r>
          </a:p>
          <a:p>
            <a:endParaRPr lang="en-US" sz="3200" dirty="0">
              <a:latin typeface="Helvetica" pitchFamily="2" charset="0"/>
            </a:endParaRPr>
          </a:p>
          <a:p>
            <a:r>
              <a:rPr lang="en-US" sz="3200" dirty="0">
                <a:latin typeface="Helvetica" pitchFamily="2" charset="0"/>
                <a:hlinkClick r:id="rId5"/>
              </a:rPr>
              <a:t>http://edge.rit.edu/edge/P18101/public/Final%20Documents/P18101PosterFinal.pdf</a:t>
            </a:r>
            <a:r>
              <a:rPr lang="en-US" sz="3200" dirty="0">
                <a:latin typeface="Helvetica" pitchFamily="2" charset="0"/>
              </a:rPr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D28ACFD-FACD-EF44-9797-978D3E2B1655}"/>
              </a:ext>
            </a:extLst>
          </p:cNvPr>
          <p:cNvSpPr/>
          <p:nvPr/>
        </p:nvSpPr>
        <p:spPr>
          <a:xfrm>
            <a:off x="7107381" y="25658389"/>
            <a:ext cx="10688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Helvetica" pitchFamily="2" charset="0"/>
              </a:rPr>
              <a:t>RIT brand/logo guidelines are here. Check with your client/sponsor to decide how/if their logo(s) should be included. </a:t>
            </a:r>
            <a:r>
              <a:rPr lang="en-US" sz="2400" dirty="0">
                <a:latin typeface="Helvetica" pitchFamily="2" charset="0"/>
                <a:hlinkClick r:id="rId6"/>
              </a:rPr>
              <a:t>https://www.rit.edu/marketing/brandportal/brand-elements/our-identity</a:t>
            </a:r>
            <a:r>
              <a:rPr lang="en-US" sz="2400" dirty="0">
                <a:latin typeface="Helvetica" pitchFamily="2" charset="0"/>
              </a:rPr>
              <a:t>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510A88-586B-2C44-AB6E-B4F9729289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9" y="25658389"/>
            <a:ext cx="6292089" cy="113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33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291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Project Title</vt:lpstr>
    </vt:vector>
  </TitlesOfParts>
  <Company>Rochester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Senior Design Center</dc:creator>
  <cp:lastModifiedBy>Microsoft Office User</cp:lastModifiedBy>
  <cp:revision>12</cp:revision>
  <dcterms:created xsi:type="dcterms:W3CDTF">2018-05-11T15:42:17Z</dcterms:created>
  <dcterms:modified xsi:type="dcterms:W3CDTF">2021-01-11T23:30:55Z</dcterms:modified>
</cp:coreProperties>
</file>