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5143500" cx="9144000"/>
  <p:notesSz cx="6858000" cy="9144000"/>
  <p:embeddedFontLst>
    <p:embeddedFont>
      <p:font typeface="Catamaran"/>
      <p:regular r:id="rId21"/>
      <p:bold r:id="rId22"/>
    </p:embeddedFont>
    <p:embeddedFont>
      <p:font typeface="Roboto"/>
      <p:regular r:id="rId23"/>
      <p:bold r:id="rId24"/>
      <p:italic r:id="rId25"/>
      <p:boldItalic r:id="rId26"/>
    </p:embeddedFont>
    <p:embeddedFont>
      <p:font typeface="Catamaran Thin"/>
      <p:regular r:id="rId27"/>
      <p:bold r:id="rId28"/>
    </p:embeddedFont>
    <p:embeddedFont>
      <p:font typeface="Fira Sans Extra Condensed Medium"/>
      <p:regular r:id="rId29"/>
      <p:bold r:id="rId30"/>
      <p:italic r:id="rId31"/>
      <p:boldItalic r:id="rId32"/>
    </p:embeddedFont>
    <p:embeddedFont>
      <p:font typeface="Livvic"/>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Catamaran-bold.fntdata"/><Relationship Id="rId21" Type="http://schemas.openxmlformats.org/officeDocument/2006/relationships/font" Target="fonts/Catamaran-regular.fntdata"/><Relationship Id="rId24" Type="http://schemas.openxmlformats.org/officeDocument/2006/relationships/font" Target="fonts/Roboto-bold.fntdata"/><Relationship Id="rId23" Type="http://schemas.openxmlformats.org/officeDocument/2006/relationships/font" Target="fonts/Roboto-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Roboto-boldItalic.fntdata"/><Relationship Id="rId25" Type="http://schemas.openxmlformats.org/officeDocument/2006/relationships/font" Target="fonts/Roboto-italic.fntdata"/><Relationship Id="rId28" Type="http://schemas.openxmlformats.org/officeDocument/2006/relationships/font" Target="fonts/CatamaranThin-bold.fntdata"/><Relationship Id="rId27" Type="http://schemas.openxmlformats.org/officeDocument/2006/relationships/font" Target="fonts/CatamaranThin-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FiraSansExtraCondensedMedium-regular.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FiraSansExtraCondensedMedium-italic.fntdata"/><Relationship Id="rId30" Type="http://schemas.openxmlformats.org/officeDocument/2006/relationships/font" Target="fonts/FiraSansExtraCondensedMedium-bold.fntdata"/><Relationship Id="rId11" Type="http://schemas.openxmlformats.org/officeDocument/2006/relationships/slide" Target="slides/slide7.xml"/><Relationship Id="rId33" Type="http://schemas.openxmlformats.org/officeDocument/2006/relationships/font" Target="fonts/Livvic-regular.fntdata"/><Relationship Id="rId10" Type="http://schemas.openxmlformats.org/officeDocument/2006/relationships/slide" Target="slides/slide6.xml"/><Relationship Id="rId32" Type="http://schemas.openxmlformats.org/officeDocument/2006/relationships/font" Target="fonts/FiraSansExtraCondensedMedium-boldItalic.fntdata"/><Relationship Id="rId13" Type="http://schemas.openxmlformats.org/officeDocument/2006/relationships/slide" Target="slides/slide9.xml"/><Relationship Id="rId35" Type="http://schemas.openxmlformats.org/officeDocument/2006/relationships/font" Target="fonts/Livvic-italic.fntdata"/><Relationship Id="rId12" Type="http://schemas.openxmlformats.org/officeDocument/2006/relationships/slide" Target="slides/slide8.xml"/><Relationship Id="rId34" Type="http://schemas.openxmlformats.org/officeDocument/2006/relationships/font" Target="fonts/Livvic-bold.fntdata"/><Relationship Id="rId15" Type="http://schemas.openxmlformats.org/officeDocument/2006/relationships/slide" Target="slides/slide11.xml"/><Relationship Id="rId14" Type="http://schemas.openxmlformats.org/officeDocument/2006/relationships/slide" Target="slides/slide10.xml"/><Relationship Id="rId36" Type="http://schemas.openxmlformats.org/officeDocument/2006/relationships/font" Target="fonts/Livvic-boldItalic.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4dfce81f19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4dfce81f19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c5ee357943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c5ee357943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5158d5a3ec_0_2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5158d5a3ec_0_2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3e13d9a7e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33e13d9a7e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c698eb7661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c698eb7661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c698eb7661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c698eb7661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The team </a:t>
            </a:r>
            <a:r>
              <a:rPr lang="es"/>
              <a:t>decided</a:t>
            </a:r>
            <a:r>
              <a:rPr lang="es"/>
              <a:t> that no changes were needed for our risk assessment. Even though there were slight changes to the customer and engineering requirements, the overall system maintained the same therefore we thought no changes were needed. Going into the risk assessment chart we have here. We have the type of risk it is, the risk item, the effect of that risk, the possible cause of that risk, the likelihood/severity/ and importance of of that risk, a way to </a:t>
            </a:r>
            <a:r>
              <a:rPr lang="es"/>
              <a:t>minimize</a:t>
            </a:r>
            <a:r>
              <a:rPr lang="es"/>
              <a:t> that risk, and who would be responsible for it.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c698eb7661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c698eb7661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c66871795e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c66871795e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3e13d9a7e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3e13d9a7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3C4043"/>
              </a:solidFill>
              <a:highlight>
                <a:srgbClr val="FFFFFF"/>
              </a:high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5465e7bc0b_1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5465e7bc0b_1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050">
              <a:solidFill>
                <a:srgbClr val="3C4043"/>
              </a:solidFill>
              <a:highlight>
                <a:srgbClr val="FFFFFF"/>
              </a:highlight>
              <a:latin typeface="Roboto"/>
              <a:ea typeface="Roboto"/>
              <a:cs typeface="Roboto"/>
              <a:sym typeface="Roboto"/>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5522eb7919_1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5522eb7919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s"/>
              <a:t>thinking of voice of customer and voice of engineering for customer and engineering requirements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5158d5a3ec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5158d5a3ec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3e13d9a7e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3e13d9a7e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c5ee357943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c5ee357943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c698eb7661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c698eb7661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3e13d9a7e_0_4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3e13d9a7e_0_4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ening slide">
  <p:cSld name="CUSTOM_7">
    <p:spTree>
      <p:nvGrpSpPr>
        <p:cNvPr id="9" name="Shape 9"/>
        <p:cNvGrpSpPr/>
        <p:nvPr/>
      </p:nvGrpSpPr>
      <p:grpSpPr>
        <a:xfrm>
          <a:off x="0" y="0"/>
          <a:ext cx="0" cy="0"/>
          <a:chOff x="0" y="0"/>
          <a:chExt cx="0" cy="0"/>
        </a:xfrm>
      </p:grpSpPr>
      <p:sp>
        <p:nvSpPr>
          <p:cNvPr id="10" name="Google Shape;10;p2"/>
          <p:cNvSpPr txBox="1"/>
          <p:nvPr>
            <p:ph type="ctrTitle"/>
          </p:nvPr>
        </p:nvSpPr>
        <p:spPr>
          <a:xfrm>
            <a:off x="1039575" y="1701225"/>
            <a:ext cx="4592400" cy="1782300"/>
          </a:xfrm>
          <a:prstGeom prst="rect">
            <a:avLst/>
          </a:prstGeom>
        </p:spPr>
        <p:txBody>
          <a:bodyPr anchorCtr="0" anchor="b"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1" name="Google Shape;11;p2"/>
          <p:cNvSpPr txBox="1"/>
          <p:nvPr>
            <p:ph idx="1" type="subTitle"/>
          </p:nvPr>
        </p:nvSpPr>
        <p:spPr>
          <a:xfrm>
            <a:off x="1039575" y="3206400"/>
            <a:ext cx="2402100" cy="7170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Clr>
                <a:srgbClr val="000000"/>
              </a:buClr>
              <a:buSzPts val="1200"/>
              <a:buNone/>
              <a:defRPr>
                <a:solidFill>
                  <a:srgbClr val="000000"/>
                </a:solidFill>
              </a:defRPr>
            </a:lvl1pPr>
            <a:lvl2pPr lvl="1" rtl="0">
              <a:lnSpc>
                <a:spcPct val="100000"/>
              </a:lnSpc>
              <a:spcBef>
                <a:spcPts val="0"/>
              </a:spcBef>
              <a:spcAft>
                <a:spcPts val="0"/>
              </a:spcAft>
              <a:buSzPts val="2800"/>
              <a:buNone/>
              <a:defRPr sz="2800"/>
            </a:lvl2pPr>
            <a:lvl3pPr lvl="2" rtl="0">
              <a:lnSpc>
                <a:spcPct val="100000"/>
              </a:lnSpc>
              <a:spcBef>
                <a:spcPts val="0"/>
              </a:spcBef>
              <a:spcAft>
                <a:spcPts val="0"/>
              </a:spcAft>
              <a:buSzPts val="2800"/>
              <a:buNone/>
              <a:defRPr sz="2800"/>
            </a:lvl3pPr>
            <a:lvl4pPr lvl="3" rtl="0">
              <a:lnSpc>
                <a:spcPct val="100000"/>
              </a:lnSpc>
              <a:spcBef>
                <a:spcPts val="0"/>
              </a:spcBef>
              <a:spcAft>
                <a:spcPts val="0"/>
              </a:spcAft>
              <a:buSzPts val="2800"/>
              <a:buNone/>
              <a:defRPr sz="2800"/>
            </a:lvl4pPr>
            <a:lvl5pPr lvl="4" rtl="0">
              <a:lnSpc>
                <a:spcPct val="100000"/>
              </a:lnSpc>
              <a:spcBef>
                <a:spcPts val="0"/>
              </a:spcBef>
              <a:spcAft>
                <a:spcPts val="0"/>
              </a:spcAft>
              <a:buSzPts val="2800"/>
              <a:buNone/>
              <a:defRPr sz="2800"/>
            </a:lvl5pPr>
            <a:lvl6pPr lvl="5" rtl="0">
              <a:lnSpc>
                <a:spcPct val="100000"/>
              </a:lnSpc>
              <a:spcBef>
                <a:spcPts val="0"/>
              </a:spcBef>
              <a:spcAft>
                <a:spcPts val="0"/>
              </a:spcAft>
              <a:buSzPts val="2800"/>
              <a:buNone/>
              <a:defRPr sz="2800"/>
            </a:lvl6pPr>
            <a:lvl7pPr lvl="6" rtl="0">
              <a:lnSpc>
                <a:spcPct val="100000"/>
              </a:lnSpc>
              <a:spcBef>
                <a:spcPts val="0"/>
              </a:spcBef>
              <a:spcAft>
                <a:spcPts val="0"/>
              </a:spcAft>
              <a:buSzPts val="2800"/>
              <a:buNone/>
              <a:defRPr sz="2800"/>
            </a:lvl7pPr>
            <a:lvl8pPr lvl="7" rtl="0">
              <a:lnSpc>
                <a:spcPct val="100000"/>
              </a:lnSpc>
              <a:spcBef>
                <a:spcPts val="0"/>
              </a:spcBef>
              <a:spcAft>
                <a:spcPts val="0"/>
              </a:spcAft>
              <a:buSzPts val="2800"/>
              <a:buNone/>
              <a:defRPr sz="2800"/>
            </a:lvl8pPr>
            <a:lvl9pPr lvl="8" rtl="0">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itle">
  <p:cSld name="CUSTOM_35">
    <p:spTree>
      <p:nvGrpSpPr>
        <p:cNvPr id="71" name="Shape 71"/>
        <p:cNvGrpSpPr/>
        <p:nvPr/>
      </p:nvGrpSpPr>
      <p:grpSpPr>
        <a:xfrm>
          <a:off x="0" y="0"/>
          <a:ext cx="0" cy="0"/>
          <a:chOff x="0" y="0"/>
          <a:chExt cx="0" cy="0"/>
        </a:xfrm>
      </p:grpSpPr>
      <p:sp>
        <p:nvSpPr>
          <p:cNvPr id="72" name="Google Shape;72;p11"/>
          <p:cNvSpPr txBox="1"/>
          <p:nvPr>
            <p:ph type="title"/>
          </p:nvPr>
        </p:nvSpPr>
        <p:spPr>
          <a:xfrm>
            <a:off x="3200250" y="1742750"/>
            <a:ext cx="2743200" cy="5727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sz="3600"/>
            </a:lvl1pPr>
            <a:lvl2pPr lvl="1" algn="ctr">
              <a:spcBef>
                <a:spcPts val="0"/>
              </a:spcBef>
              <a:spcAft>
                <a:spcPts val="0"/>
              </a:spcAft>
              <a:buNone/>
              <a:defRPr sz="3600">
                <a:latin typeface="Catamaran Thin"/>
                <a:ea typeface="Catamaran Thin"/>
                <a:cs typeface="Catamaran Thin"/>
                <a:sym typeface="Catamaran Thin"/>
              </a:defRPr>
            </a:lvl2pPr>
            <a:lvl3pPr lvl="2" algn="ctr">
              <a:spcBef>
                <a:spcPts val="0"/>
              </a:spcBef>
              <a:spcAft>
                <a:spcPts val="0"/>
              </a:spcAft>
              <a:buNone/>
              <a:defRPr sz="3600">
                <a:latin typeface="Catamaran Thin"/>
                <a:ea typeface="Catamaran Thin"/>
                <a:cs typeface="Catamaran Thin"/>
                <a:sym typeface="Catamaran Thin"/>
              </a:defRPr>
            </a:lvl3pPr>
            <a:lvl4pPr lvl="3" algn="ctr">
              <a:spcBef>
                <a:spcPts val="0"/>
              </a:spcBef>
              <a:spcAft>
                <a:spcPts val="0"/>
              </a:spcAft>
              <a:buNone/>
              <a:defRPr sz="3600">
                <a:latin typeface="Catamaran Thin"/>
                <a:ea typeface="Catamaran Thin"/>
                <a:cs typeface="Catamaran Thin"/>
                <a:sym typeface="Catamaran Thin"/>
              </a:defRPr>
            </a:lvl4pPr>
            <a:lvl5pPr lvl="4" algn="ctr">
              <a:spcBef>
                <a:spcPts val="0"/>
              </a:spcBef>
              <a:spcAft>
                <a:spcPts val="0"/>
              </a:spcAft>
              <a:buNone/>
              <a:defRPr sz="3600">
                <a:latin typeface="Catamaran Thin"/>
                <a:ea typeface="Catamaran Thin"/>
                <a:cs typeface="Catamaran Thin"/>
                <a:sym typeface="Catamaran Thin"/>
              </a:defRPr>
            </a:lvl5pPr>
            <a:lvl6pPr lvl="5" algn="ctr">
              <a:spcBef>
                <a:spcPts val="0"/>
              </a:spcBef>
              <a:spcAft>
                <a:spcPts val="0"/>
              </a:spcAft>
              <a:buNone/>
              <a:defRPr sz="3600">
                <a:latin typeface="Catamaran Thin"/>
                <a:ea typeface="Catamaran Thin"/>
                <a:cs typeface="Catamaran Thin"/>
                <a:sym typeface="Catamaran Thin"/>
              </a:defRPr>
            </a:lvl6pPr>
            <a:lvl7pPr lvl="6" algn="ctr">
              <a:spcBef>
                <a:spcPts val="0"/>
              </a:spcBef>
              <a:spcAft>
                <a:spcPts val="0"/>
              </a:spcAft>
              <a:buNone/>
              <a:defRPr sz="3600">
                <a:latin typeface="Catamaran Thin"/>
                <a:ea typeface="Catamaran Thin"/>
                <a:cs typeface="Catamaran Thin"/>
                <a:sym typeface="Catamaran Thin"/>
              </a:defRPr>
            </a:lvl7pPr>
            <a:lvl8pPr lvl="7" algn="ctr">
              <a:spcBef>
                <a:spcPts val="0"/>
              </a:spcBef>
              <a:spcAft>
                <a:spcPts val="0"/>
              </a:spcAft>
              <a:buNone/>
              <a:defRPr sz="3600">
                <a:latin typeface="Catamaran Thin"/>
                <a:ea typeface="Catamaran Thin"/>
                <a:cs typeface="Catamaran Thin"/>
                <a:sym typeface="Catamaran Thin"/>
              </a:defRPr>
            </a:lvl8pPr>
            <a:lvl9pPr lvl="8" algn="ctr">
              <a:spcBef>
                <a:spcPts val="0"/>
              </a:spcBef>
              <a:spcAft>
                <a:spcPts val="0"/>
              </a:spcAft>
              <a:buNone/>
              <a:defRPr sz="3600">
                <a:latin typeface="Catamaran Thin"/>
                <a:ea typeface="Catamaran Thin"/>
                <a:cs typeface="Catamaran Thin"/>
                <a:sym typeface="Catamaran Thin"/>
              </a:defRPr>
            </a:lvl9pPr>
          </a:lstStyle>
          <a:p/>
        </p:txBody>
      </p:sp>
      <p:sp>
        <p:nvSpPr>
          <p:cNvPr id="73" name="Google Shape;73;p1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CUSTOM_38">
    <p:spTree>
      <p:nvGrpSpPr>
        <p:cNvPr id="74" name="Shape 74"/>
        <p:cNvGrpSpPr/>
        <p:nvPr/>
      </p:nvGrpSpPr>
      <p:grpSpPr>
        <a:xfrm>
          <a:off x="0" y="0"/>
          <a:ext cx="0" cy="0"/>
          <a:chOff x="0" y="0"/>
          <a:chExt cx="0" cy="0"/>
        </a:xfrm>
      </p:grpSpPr>
      <p:sp>
        <p:nvSpPr>
          <p:cNvPr id="75" name="Google Shape;75;p12"/>
          <p:cNvSpPr txBox="1"/>
          <p:nvPr>
            <p:ph type="ctrTitle"/>
          </p:nvPr>
        </p:nvSpPr>
        <p:spPr>
          <a:xfrm>
            <a:off x="769725" y="1310050"/>
            <a:ext cx="34302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76" name="Google Shape;76;p12"/>
          <p:cNvSpPr txBox="1"/>
          <p:nvPr>
            <p:ph hasCustomPrompt="1" idx="2" type="title"/>
          </p:nvPr>
        </p:nvSpPr>
        <p:spPr>
          <a:xfrm rot="5400000">
            <a:off x="7142178" y="3570226"/>
            <a:ext cx="1738800" cy="5778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6000"/>
              <a:buNone/>
              <a:defRPr sz="6000"/>
            </a:lvl1pPr>
            <a:lvl2pPr lvl="1" rtl="0" algn="r">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2pPr>
            <a:lvl3pPr lvl="2" rtl="0" algn="r">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3pPr>
            <a:lvl4pPr lvl="3" rtl="0" algn="r">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4pPr>
            <a:lvl5pPr lvl="4" rtl="0" algn="r">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5pPr>
            <a:lvl6pPr lvl="5" rtl="0" algn="r">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6pPr>
            <a:lvl7pPr lvl="6" rtl="0" algn="r">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7pPr>
            <a:lvl8pPr lvl="7" rtl="0" algn="r">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8pPr>
            <a:lvl9pPr lvl="8" rtl="0" algn="r">
              <a:spcBef>
                <a:spcPts val="0"/>
              </a:spcBef>
              <a:spcAft>
                <a:spcPts val="0"/>
              </a:spcAft>
              <a:buSzPts val="6000"/>
              <a:buFont typeface="Fira Sans Extra Condensed Medium"/>
              <a:buNone/>
              <a:defRPr sz="6000">
                <a:latin typeface="Fira Sans Extra Condensed Medium"/>
                <a:ea typeface="Fira Sans Extra Condensed Medium"/>
                <a:cs typeface="Fira Sans Extra Condensed Medium"/>
                <a:sym typeface="Fira Sans Extra Condensed Medium"/>
              </a:defRPr>
            </a:lvl9pPr>
          </a:lstStyle>
          <a:p>
            <a:r>
              <a:t>xx%</a:t>
            </a:r>
          </a:p>
        </p:txBody>
      </p:sp>
      <p:sp>
        <p:nvSpPr>
          <p:cNvPr id="77" name="Google Shape;77;p1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x columns">
  <p:cSld name="CUSTOM_30">
    <p:spTree>
      <p:nvGrpSpPr>
        <p:cNvPr id="78" name="Shape 78"/>
        <p:cNvGrpSpPr/>
        <p:nvPr/>
      </p:nvGrpSpPr>
      <p:grpSpPr>
        <a:xfrm>
          <a:off x="0" y="0"/>
          <a:ext cx="0" cy="0"/>
          <a:chOff x="0" y="0"/>
          <a:chExt cx="0" cy="0"/>
        </a:xfrm>
      </p:grpSpPr>
      <p:sp>
        <p:nvSpPr>
          <p:cNvPr id="79" name="Google Shape;79;p13"/>
          <p:cNvSpPr txBox="1"/>
          <p:nvPr>
            <p:ph type="ctrTitle"/>
          </p:nvPr>
        </p:nvSpPr>
        <p:spPr>
          <a:xfrm>
            <a:off x="656422" y="1394416"/>
            <a:ext cx="1881300" cy="6447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80" name="Google Shape;80;p13"/>
          <p:cNvSpPr txBox="1"/>
          <p:nvPr>
            <p:ph idx="1" type="subTitle"/>
          </p:nvPr>
        </p:nvSpPr>
        <p:spPr>
          <a:xfrm>
            <a:off x="656425" y="1886725"/>
            <a:ext cx="1563900" cy="111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81" name="Google Shape;81;p13"/>
          <p:cNvSpPr txBox="1"/>
          <p:nvPr>
            <p:ph idx="2" type="ctrTitle"/>
          </p:nvPr>
        </p:nvSpPr>
        <p:spPr>
          <a:xfrm>
            <a:off x="2650710" y="1394416"/>
            <a:ext cx="1881300" cy="644700"/>
          </a:xfrm>
          <a:prstGeom prst="rect">
            <a:avLst/>
          </a:prstGeom>
          <a:ln>
            <a:noFill/>
          </a:ln>
        </p:spPr>
        <p:txBody>
          <a:bodyPr anchorCtr="0" anchor="b"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82" name="Google Shape;82;p13"/>
          <p:cNvSpPr txBox="1"/>
          <p:nvPr>
            <p:ph idx="3" type="subTitle"/>
          </p:nvPr>
        </p:nvSpPr>
        <p:spPr>
          <a:xfrm>
            <a:off x="2610700" y="1886725"/>
            <a:ext cx="1961400" cy="1112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000"/>
              <a:buNone/>
              <a:defRPr sz="1000"/>
            </a:lvl1pPr>
            <a:lvl2pPr lvl="1" rtl="0" algn="ctr">
              <a:lnSpc>
                <a:spcPct val="100000"/>
              </a:lnSpc>
              <a:spcBef>
                <a:spcPts val="0"/>
              </a:spcBef>
              <a:spcAft>
                <a:spcPts val="0"/>
              </a:spcAft>
              <a:buSzPts val="1000"/>
              <a:buNone/>
              <a:defRPr sz="1000"/>
            </a:lvl2pPr>
            <a:lvl3pPr lvl="2" rtl="0" algn="ctr">
              <a:lnSpc>
                <a:spcPct val="100000"/>
              </a:lnSpc>
              <a:spcBef>
                <a:spcPts val="0"/>
              </a:spcBef>
              <a:spcAft>
                <a:spcPts val="0"/>
              </a:spcAft>
              <a:buSzPts val="1000"/>
              <a:buNone/>
              <a:defRPr sz="1000"/>
            </a:lvl3pPr>
            <a:lvl4pPr lvl="3" rtl="0" algn="ctr">
              <a:lnSpc>
                <a:spcPct val="100000"/>
              </a:lnSpc>
              <a:spcBef>
                <a:spcPts val="0"/>
              </a:spcBef>
              <a:spcAft>
                <a:spcPts val="0"/>
              </a:spcAft>
              <a:buSzPts val="1000"/>
              <a:buNone/>
              <a:defRPr sz="1000"/>
            </a:lvl4pPr>
            <a:lvl5pPr lvl="4" rtl="0" algn="ctr">
              <a:lnSpc>
                <a:spcPct val="100000"/>
              </a:lnSpc>
              <a:spcBef>
                <a:spcPts val="0"/>
              </a:spcBef>
              <a:spcAft>
                <a:spcPts val="0"/>
              </a:spcAft>
              <a:buSzPts val="1000"/>
              <a:buNone/>
              <a:defRPr sz="1000"/>
            </a:lvl5pPr>
            <a:lvl6pPr lvl="5" rtl="0" algn="ctr">
              <a:lnSpc>
                <a:spcPct val="100000"/>
              </a:lnSpc>
              <a:spcBef>
                <a:spcPts val="0"/>
              </a:spcBef>
              <a:spcAft>
                <a:spcPts val="0"/>
              </a:spcAft>
              <a:buSzPts val="1000"/>
              <a:buNone/>
              <a:defRPr sz="1000"/>
            </a:lvl6pPr>
            <a:lvl7pPr lvl="6" rtl="0" algn="ctr">
              <a:lnSpc>
                <a:spcPct val="100000"/>
              </a:lnSpc>
              <a:spcBef>
                <a:spcPts val="0"/>
              </a:spcBef>
              <a:spcAft>
                <a:spcPts val="0"/>
              </a:spcAft>
              <a:buSzPts val="1000"/>
              <a:buNone/>
              <a:defRPr sz="1000"/>
            </a:lvl7pPr>
            <a:lvl8pPr lvl="7" rtl="0" algn="ctr">
              <a:lnSpc>
                <a:spcPct val="100000"/>
              </a:lnSpc>
              <a:spcBef>
                <a:spcPts val="0"/>
              </a:spcBef>
              <a:spcAft>
                <a:spcPts val="0"/>
              </a:spcAft>
              <a:buSzPts val="1000"/>
              <a:buNone/>
              <a:defRPr sz="1000"/>
            </a:lvl8pPr>
            <a:lvl9pPr lvl="8" rtl="0" algn="ctr">
              <a:lnSpc>
                <a:spcPct val="100000"/>
              </a:lnSpc>
              <a:spcBef>
                <a:spcPts val="0"/>
              </a:spcBef>
              <a:spcAft>
                <a:spcPts val="0"/>
              </a:spcAft>
              <a:buSzPts val="1000"/>
              <a:buNone/>
              <a:defRPr sz="1000"/>
            </a:lvl9pPr>
          </a:lstStyle>
          <a:p/>
        </p:txBody>
      </p:sp>
      <p:sp>
        <p:nvSpPr>
          <p:cNvPr id="83" name="Google Shape;83;p13"/>
          <p:cNvSpPr txBox="1"/>
          <p:nvPr>
            <p:ph idx="4" type="ctrTitle"/>
          </p:nvPr>
        </p:nvSpPr>
        <p:spPr>
          <a:xfrm>
            <a:off x="4638106" y="1394416"/>
            <a:ext cx="1881300" cy="644700"/>
          </a:xfrm>
          <a:prstGeom prst="rect">
            <a:avLst/>
          </a:prstGeom>
          <a:ln>
            <a:noFill/>
          </a:ln>
        </p:spPr>
        <p:txBody>
          <a:bodyPr anchorCtr="0" anchor="b" bIns="91425" lIns="91425" spcFirstLastPara="1" rIns="91425" wrap="square" tIns="91425">
            <a:noAutofit/>
          </a:bodyPr>
          <a:lstStyle>
            <a:lvl1pPr lvl="0" rtl="0" algn="r">
              <a:spcBef>
                <a:spcPts val="0"/>
              </a:spcBef>
              <a:spcAft>
                <a:spcPts val="0"/>
              </a:spcAft>
              <a:buSzPts val="1800"/>
              <a:buNone/>
              <a:defRPr sz="1800"/>
            </a:lvl1pPr>
            <a:lvl2pPr lvl="1" rtl="0" algn="r">
              <a:spcBef>
                <a:spcPts val="0"/>
              </a:spcBef>
              <a:spcAft>
                <a:spcPts val="0"/>
              </a:spcAft>
              <a:buSzPts val="1800"/>
              <a:buNone/>
              <a:defRPr sz="1800"/>
            </a:lvl2pPr>
            <a:lvl3pPr lvl="2" rtl="0" algn="r">
              <a:spcBef>
                <a:spcPts val="0"/>
              </a:spcBef>
              <a:spcAft>
                <a:spcPts val="0"/>
              </a:spcAft>
              <a:buSzPts val="1800"/>
              <a:buNone/>
              <a:defRPr sz="1800"/>
            </a:lvl3pPr>
            <a:lvl4pPr lvl="3" rtl="0" algn="r">
              <a:spcBef>
                <a:spcPts val="0"/>
              </a:spcBef>
              <a:spcAft>
                <a:spcPts val="0"/>
              </a:spcAft>
              <a:buSzPts val="1800"/>
              <a:buNone/>
              <a:defRPr sz="1800"/>
            </a:lvl4pPr>
            <a:lvl5pPr lvl="4" rtl="0" algn="r">
              <a:spcBef>
                <a:spcPts val="0"/>
              </a:spcBef>
              <a:spcAft>
                <a:spcPts val="0"/>
              </a:spcAft>
              <a:buSzPts val="1800"/>
              <a:buNone/>
              <a:defRPr sz="1800"/>
            </a:lvl5pPr>
            <a:lvl6pPr lvl="5" rtl="0" algn="r">
              <a:spcBef>
                <a:spcPts val="0"/>
              </a:spcBef>
              <a:spcAft>
                <a:spcPts val="0"/>
              </a:spcAft>
              <a:buSzPts val="1800"/>
              <a:buNone/>
              <a:defRPr sz="1800"/>
            </a:lvl6pPr>
            <a:lvl7pPr lvl="6" rtl="0" algn="r">
              <a:spcBef>
                <a:spcPts val="0"/>
              </a:spcBef>
              <a:spcAft>
                <a:spcPts val="0"/>
              </a:spcAft>
              <a:buSzPts val="1800"/>
              <a:buNone/>
              <a:defRPr sz="1800"/>
            </a:lvl7pPr>
            <a:lvl8pPr lvl="7" rtl="0" algn="r">
              <a:spcBef>
                <a:spcPts val="0"/>
              </a:spcBef>
              <a:spcAft>
                <a:spcPts val="0"/>
              </a:spcAft>
              <a:buSzPts val="1800"/>
              <a:buNone/>
              <a:defRPr sz="1800"/>
            </a:lvl8pPr>
            <a:lvl9pPr lvl="8" rtl="0" algn="r">
              <a:spcBef>
                <a:spcPts val="0"/>
              </a:spcBef>
              <a:spcAft>
                <a:spcPts val="0"/>
              </a:spcAft>
              <a:buSzPts val="1800"/>
              <a:buNone/>
              <a:defRPr sz="1800"/>
            </a:lvl9pPr>
          </a:lstStyle>
          <a:p/>
        </p:txBody>
      </p:sp>
      <p:sp>
        <p:nvSpPr>
          <p:cNvPr id="84" name="Google Shape;84;p13"/>
          <p:cNvSpPr txBox="1"/>
          <p:nvPr>
            <p:ph idx="5" type="subTitle"/>
          </p:nvPr>
        </p:nvSpPr>
        <p:spPr>
          <a:xfrm>
            <a:off x="4878076" y="1886725"/>
            <a:ext cx="1648200" cy="1112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000"/>
              <a:buNone/>
              <a:defRPr sz="1000"/>
            </a:lvl1pPr>
            <a:lvl2pPr lvl="1" rtl="0" algn="r">
              <a:lnSpc>
                <a:spcPct val="100000"/>
              </a:lnSpc>
              <a:spcBef>
                <a:spcPts val="0"/>
              </a:spcBef>
              <a:spcAft>
                <a:spcPts val="0"/>
              </a:spcAft>
              <a:buSzPts val="1000"/>
              <a:buNone/>
              <a:defRPr sz="1000"/>
            </a:lvl2pPr>
            <a:lvl3pPr lvl="2" rtl="0" algn="r">
              <a:lnSpc>
                <a:spcPct val="100000"/>
              </a:lnSpc>
              <a:spcBef>
                <a:spcPts val="0"/>
              </a:spcBef>
              <a:spcAft>
                <a:spcPts val="0"/>
              </a:spcAft>
              <a:buSzPts val="1000"/>
              <a:buNone/>
              <a:defRPr sz="1000"/>
            </a:lvl3pPr>
            <a:lvl4pPr lvl="3" rtl="0" algn="r">
              <a:lnSpc>
                <a:spcPct val="100000"/>
              </a:lnSpc>
              <a:spcBef>
                <a:spcPts val="0"/>
              </a:spcBef>
              <a:spcAft>
                <a:spcPts val="0"/>
              </a:spcAft>
              <a:buSzPts val="1000"/>
              <a:buNone/>
              <a:defRPr sz="1000"/>
            </a:lvl4pPr>
            <a:lvl5pPr lvl="4" rtl="0" algn="r">
              <a:lnSpc>
                <a:spcPct val="100000"/>
              </a:lnSpc>
              <a:spcBef>
                <a:spcPts val="0"/>
              </a:spcBef>
              <a:spcAft>
                <a:spcPts val="0"/>
              </a:spcAft>
              <a:buSzPts val="1000"/>
              <a:buNone/>
              <a:defRPr sz="1000"/>
            </a:lvl5pPr>
            <a:lvl6pPr lvl="5" rtl="0" algn="r">
              <a:lnSpc>
                <a:spcPct val="100000"/>
              </a:lnSpc>
              <a:spcBef>
                <a:spcPts val="0"/>
              </a:spcBef>
              <a:spcAft>
                <a:spcPts val="0"/>
              </a:spcAft>
              <a:buSzPts val="1000"/>
              <a:buNone/>
              <a:defRPr sz="1000"/>
            </a:lvl6pPr>
            <a:lvl7pPr lvl="6" rtl="0" algn="r">
              <a:lnSpc>
                <a:spcPct val="100000"/>
              </a:lnSpc>
              <a:spcBef>
                <a:spcPts val="0"/>
              </a:spcBef>
              <a:spcAft>
                <a:spcPts val="0"/>
              </a:spcAft>
              <a:buSzPts val="1000"/>
              <a:buNone/>
              <a:defRPr sz="1000"/>
            </a:lvl7pPr>
            <a:lvl8pPr lvl="7" rtl="0" algn="r">
              <a:lnSpc>
                <a:spcPct val="100000"/>
              </a:lnSpc>
              <a:spcBef>
                <a:spcPts val="0"/>
              </a:spcBef>
              <a:spcAft>
                <a:spcPts val="0"/>
              </a:spcAft>
              <a:buSzPts val="1000"/>
              <a:buNone/>
              <a:defRPr sz="1000"/>
            </a:lvl8pPr>
            <a:lvl9pPr lvl="8" rtl="0" algn="r">
              <a:lnSpc>
                <a:spcPct val="100000"/>
              </a:lnSpc>
              <a:spcBef>
                <a:spcPts val="0"/>
              </a:spcBef>
              <a:spcAft>
                <a:spcPts val="0"/>
              </a:spcAft>
              <a:buSzPts val="1000"/>
              <a:buNone/>
              <a:defRPr sz="1000"/>
            </a:lvl9pPr>
          </a:lstStyle>
          <a:p/>
        </p:txBody>
      </p:sp>
      <p:sp>
        <p:nvSpPr>
          <p:cNvPr id="85" name="Google Shape;85;p13"/>
          <p:cNvSpPr txBox="1"/>
          <p:nvPr>
            <p:ph idx="6" type="ctrTitle"/>
          </p:nvPr>
        </p:nvSpPr>
        <p:spPr>
          <a:xfrm rot="5400000">
            <a:off x="6865575" y="1466125"/>
            <a:ext cx="2553000" cy="4875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86" name="Google Shape;86;p13"/>
          <p:cNvSpPr txBox="1"/>
          <p:nvPr>
            <p:ph idx="7" type="ctrTitle"/>
          </p:nvPr>
        </p:nvSpPr>
        <p:spPr>
          <a:xfrm>
            <a:off x="656422" y="3367816"/>
            <a:ext cx="1881300" cy="6447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87" name="Google Shape;87;p13"/>
          <p:cNvSpPr txBox="1"/>
          <p:nvPr>
            <p:ph idx="8" type="subTitle"/>
          </p:nvPr>
        </p:nvSpPr>
        <p:spPr>
          <a:xfrm>
            <a:off x="656425" y="3860125"/>
            <a:ext cx="1563900" cy="111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88" name="Google Shape;88;p13"/>
          <p:cNvSpPr txBox="1"/>
          <p:nvPr>
            <p:ph idx="9" type="ctrTitle"/>
          </p:nvPr>
        </p:nvSpPr>
        <p:spPr>
          <a:xfrm>
            <a:off x="2650710" y="3367816"/>
            <a:ext cx="1881300" cy="644700"/>
          </a:xfrm>
          <a:prstGeom prst="rect">
            <a:avLst/>
          </a:prstGeom>
          <a:ln>
            <a:noFill/>
          </a:ln>
        </p:spPr>
        <p:txBody>
          <a:bodyPr anchorCtr="0" anchor="b"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89" name="Google Shape;89;p13"/>
          <p:cNvSpPr txBox="1"/>
          <p:nvPr>
            <p:ph idx="13" type="subTitle"/>
          </p:nvPr>
        </p:nvSpPr>
        <p:spPr>
          <a:xfrm>
            <a:off x="2610700" y="3860125"/>
            <a:ext cx="1961400" cy="1112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000"/>
              <a:buNone/>
              <a:defRPr sz="1000"/>
            </a:lvl1pPr>
            <a:lvl2pPr lvl="1" rtl="0" algn="ctr">
              <a:lnSpc>
                <a:spcPct val="100000"/>
              </a:lnSpc>
              <a:spcBef>
                <a:spcPts val="0"/>
              </a:spcBef>
              <a:spcAft>
                <a:spcPts val="0"/>
              </a:spcAft>
              <a:buSzPts val="1000"/>
              <a:buNone/>
              <a:defRPr sz="1000"/>
            </a:lvl2pPr>
            <a:lvl3pPr lvl="2" rtl="0" algn="ctr">
              <a:lnSpc>
                <a:spcPct val="100000"/>
              </a:lnSpc>
              <a:spcBef>
                <a:spcPts val="0"/>
              </a:spcBef>
              <a:spcAft>
                <a:spcPts val="0"/>
              </a:spcAft>
              <a:buSzPts val="1000"/>
              <a:buNone/>
              <a:defRPr sz="1000"/>
            </a:lvl3pPr>
            <a:lvl4pPr lvl="3" rtl="0" algn="ctr">
              <a:lnSpc>
                <a:spcPct val="100000"/>
              </a:lnSpc>
              <a:spcBef>
                <a:spcPts val="0"/>
              </a:spcBef>
              <a:spcAft>
                <a:spcPts val="0"/>
              </a:spcAft>
              <a:buSzPts val="1000"/>
              <a:buNone/>
              <a:defRPr sz="1000"/>
            </a:lvl4pPr>
            <a:lvl5pPr lvl="4" rtl="0" algn="ctr">
              <a:lnSpc>
                <a:spcPct val="100000"/>
              </a:lnSpc>
              <a:spcBef>
                <a:spcPts val="0"/>
              </a:spcBef>
              <a:spcAft>
                <a:spcPts val="0"/>
              </a:spcAft>
              <a:buSzPts val="1000"/>
              <a:buNone/>
              <a:defRPr sz="1000"/>
            </a:lvl5pPr>
            <a:lvl6pPr lvl="5" rtl="0" algn="ctr">
              <a:lnSpc>
                <a:spcPct val="100000"/>
              </a:lnSpc>
              <a:spcBef>
                <a:spcPts val="0"/>
              </a:spcBef>
              <a:spcAft>
                <a:spcPts val="0"/>
              </a:spcAft>
              <a:buSzPts val="1000"/>
              <a:buNone/>
              <a:defRPr sz="1000"/>
            </a:lvl6pPr>
            <a:lvl7pPr lvl="6" rtl="0" algn="ctr">
              <a:lnSpc>
                <a:spcPct val="100000"/>
              </a:lnSpc>
              <a:spcBef>
                <a:spcPts val="0"/>
              </a:spcBef>
              <a:spcAft>
                <a:spcPts val="0"/>
              </a:spcAft>
              <a:buSzPts val="1000"/>
              <a:buNone/>
              <a:defRPr sz="1000"/>
            </a:lvl7pPr>
            <a:lvl8pPr lvl="7" rtl="0" algn="ctr">
              <a:lnSpc>
                <a:spcPct val="100000"/>
              </a:lnSpc>
              <a:spcBef>
                <a:spcPts val="0"/>
              </a:spcBef>
              <a:spcAft>
                <a:spcPts val="0"/>
              </a:spcAft>
              <a:buSzPts val="1000"/>
              <a:buNone/>
              <a:defRPr sz="1000"/>
            </a:lvl8pPr>
            <a:lvl9pPr lvl="8" rtl="0" algn="ctr">
              <a:lnSpc>
                <a:spcPct val="100000"/>
              </a:lnSpc>
              <a:spcBef>
                <a:spcPts val="0"/>
              </a:spcBef>
              <a:spcAft>
                <a:spcPts val="0"/>
              </a:spcAft>
              <a:buSzPts val="1000"/>
              <a:buNone/>
              <a:defRPr sz="1000"/>
            </a:lvl9pPr>
          </a:lstStyle>
          <a:p/>
        </p:txBody>
      </p:sp>
      <p:sp>
        <p:nvSpPr>
          <p:cNvPr id="90" name="Google Shape;90;p13"/>
          <p:cNvSpPr txBox="1"/>
          <p:nvPr>
            <p:ph idx="14" type="ctrTitle"/>
          </p:nvPr>
        </p:nvSpPr>
        <p:spPr>
          <a:xfrm>
            <a:off x="4638106" y="3367816"/>
            <a:ext cx="1881300" cy="644700"/>
          </a:xfrm>
          <a:prstGeom prst="rect">
            <a:avLst/>
          </a:prstGeom>
          <a:ln>
            <a:noFill/>
          </a:ln>
        </p:spPr>
        <p:txBody>
          <a:bodyPr anchorCtr="0" anchor="b" bIns="91425" lIns="91425" spcFirstLastPara="1" rIns="91425" wrap="square" tIns="91425">
            <a:noAutofit/>
          </a:bodyPr>
          <a:lstStyle>
            <a:lvl1pPr lvl="0" rtl="0" algn="r">
              <a:spcBef>
                <a:spcPts val="0"/>
              </a:spcBef>
              <a:spcAft>
                <a:spcPts val="0"/>
              </a:spcAft>
              <a:buSzPts val="1800"/>
              <a:buNone/>
              <a:defRPr sz="1800"/>
            </a:lvl1pPr>
            <a:lvl2pPr lvl="1" rtl="0" algn="r">
              <a:spcBef>
                <a:spcPts val="0"/>
              </a:spcBef>
              <a:spcAft>
                <a:spcPts val="0"/>
              </a:spcAft>
              <a:buSzPts val="1800"/>
              <a:buNone/>
              <a:defRPr sz="1800"/>
            </a:lvl2pPr>
            <a:lvl3pPr lvl="2" rtl="0" algn="r">
              <a:spcBef>
                <a:spcPts val="0"/>
              </a:spcBef>
              <a:spcAft>
                <a:spcPts val="0"/>
              </a:spcAft>
              <a:buSzPts val="1800"/>
              <a:buNone/>
              <a:defRPr sz="1800"/>
            </a:lvl3pPr>
            <a:lvl4pPr lvl="3" rtl="0" algn="r">
              <a:spcBef>
                <a:spcPts val="0"/>
              </a:spcBef>
              <a:spcAft>
                <a:spcPts val="0"/>
              </a:spcAft>
              <a:buSzPts val="1800"/>
              <a:buNone/>
              <a:defRPr sz="1800"/>
            </a:lvl4pPr>
            <a:lvl5pPr lvl="4" rtl="0" algn="r">
              <a:spcBef>
                <a:spcPts val="0"/>
              </a:spcBef>
              <a:spcAft>
                <a:spcPts val="0"/>
              </a:spcAft>
              <a:buSzPts val="1800"/>
              <a:buNone/>
              <a:defRPr sz="1800"/>
            </a:lvl5pPr>
            <a:lvl6pPr lvl="5" rtl="0" algn="r">
              <a:spcBef>
                <a:spcPts val="0"/>
              </a:spcBef>
              <a:spcAft>
                <a:spcPts val="0"/>
              </a:spcAft>
              <a:buSzPts val="1800"/>
              <a:buNone/>
              <a:defRPr sz="1800"/>
            </a:lvl6pPr>
            <a:lvl7pPr lvl="6" rtl="0" algn="r">
              <a:spcBef>
                <a:spcPts val="0"/>
              </a:spcBef>
              <a:spcAft>
                <a:spcPts val="0"/>
              </a:spcAft>
              <a:buSzPts val="1800"/>
              <a:buNone/>
              <a:defRPr sz="1800"/>
            </a:lvl7pPr>
            <a:lvl8pPr lvl="7" rtl="0" algn="r">
              <a:spcBef>
                <a:spcPts val="0"/>
              </a:spcBef>
              <a:spcAft>
                <a:spcPts val="0"/>
              </a:spcAft>
              <a:buSzPts val="1800"/>
              <a:buNone/>
              <a:defRPr sz="1800"/>
            </a:lvl8pPr>
            <a:lvl9pPr lvl="8" rtl="0" algn="r">
              <a:spcBef>
                <a:spcPts val="0"/>
              </a:spcBef>
              <a:spcAft>
                <a:spcPts val="0"/>
              </a:spcAft>
              <a:buSzPts val="1800"/>
              <a:buNone/>
              <a:defRPr sz="1800"/>
            </a:lvl9pPr>
          </a:lstStyle>
          <a:p/>
        </p:txBody>
      </p:sp>
      <p:sp>
        <p:nvSpPr>
          <p:cNvPr id="91" name="Google Shape;91;p13"/>
          <p:cNvSpPr txBox="1"/>
          <p:nvPr>
            <p:ph idx="15" type="subTitle"/>
          </p:nvPr>
        </p:nvSpPr>
        <p:spPr>
          <a:xfrm>
            <a:off x="4878076" y="3860125"/>
            <a:ext cx="1648200" cy="1112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000"/>
              <a:buNone/>
              <a:defRPr sz="1000"/>
            </a:lvl1pPr>
            <a:lvl2pPr lvl="1" rtl="0" algn="r">
              <a:lnSpc>
                <a:spcPct val="100000"/>
              </a:lnSpc>
              <a:spcBef>
                <a:spcPts val="0"/>
              </a:spcBef>
              <a:spcAft>
                <a:spcPts val="0"/>
              </a:spcAft>
              <a:buSzPts val="1000"/>
              <a:buNone/>
              <a:defRPr sz="1000"/>
            </a:lvl2pPr>
            <a:lvl3pPr lvl="2" rtl="0" algn="r">
              <a:lnSpc>
                <a:spcPct val="100000"/>
              </a:lnSpc>
              <a:spcBef>
                <a:spcPts val="0"/>
              </a:spcBef>
              <a:spcAft>
                <a:spcPts val="0"/>
              </a:spcAft>
              <a:buSzPts val="1000"/>
              <a:buNone/>
              <a:defRPr sz="1000"/>
            </a:lvl3pPr>
            <a:lvl4pPr lvl="3" rtl="0" algn="r">
              <a:lnSpc>
                <a:spcPct val="100000"/>
              </a:lnSpc>
              <a:spcBef>
                <a:spcPts val="0"/>
              </a:spcBef>
              <a:spcAft>
                <a:spcPts val="0"/>
              </a:spcAft>
              <a:buSzPts val="1000"/>
              <a:buNone/>
              <a:defRPr sz="1000"/>
            </a:lvl4pPr>
            <a:lvl5pPr lvl="4" rtl="0" algn="r">
              <a:lnSpc>
                <a:spcPct val="100000"/>
              </a:lnSpc>
              <a:spcBef>
                <a:spcPts val="0"/>
              </a:spcBef>
              <a:spcAft>
                <a:spcPts val="0"/>
              </a:spcAft>
              <a:buSzPts val="1000"/>
              <a:buNone/>
              <a:defRPr sz="1000"/>
            </a:lvl5pPr>
            <a:lvl6pPr lvl="5" rtl="0" algn="r">
              <a:lnSpc>
                <a:spcPct val="100000"/>
              </a:lnSpc>
              <a:spcBef>
                <a:spcPts val="0"/>
              </a:spcBef>
              <a:spcAft>
                <a:spcPts val="0"/>
              </a:spcAft>
              <a:buSzPts val="1000"/>
              <a:buNone/>
              <a:defRPr sz="1000"/>
            </a:lvl6pPr>
            <a:lvl7pPr lvl="6" rtl="0" algn="r">
              <a:lnSpc>
                <a:spcPct val="100000"/>
              </a:lnSpc>
              <a:spcBef>
                <a:spcPts val="0"/>
              </a:spcBef>
              <a:spcAft>
                <a:spcPts val="0"/>
              </a:spcAft>
              <a:buSzPts val="1000"/>
              <a:buNone/>
              <a:defRPr sz="1000"/>
            </a:lvl7pPr>
            <a:lvl8pPr lvl="7" rtl="0" algn="r">
              <a:lnSpc>
                <a:spcPct val="100000"/>
              </a:lnSpc>
              <a:spcBef>
                <a:spcPts val="0"/>
              </a:spcBef>
              <a:spcAft>
                <a:spcPts val="0"/>
              </a:spcAft>
              <a:buSzPts val="1000"/>
              <a:buNone/>
              <a:defRPr sz="1000"/>
            </a:lvl8pPr>
            <a:lvl9pPr lvl="8" rtl="0" algn="r">
              <a:lnSpc>
                <a:spcPct val="100000"/>
              </a:lnSpc>
              <a:spcBef>
                <a:spcPts val="0"/>
              </a:spcBef>
              <a:spcAft>
                <a:spcPts val="0"/>
              </a:spcAft>
              <a:buSzPts val="1000"/>
              <a:buNone/>
              <a:defRPr sz="1000"/>
            </a:lvl9pPr>
          </a:lstStyle>
          <a:p/>
        </p:txBody>
      </p:sp>
      <p:sp>
        <p:nvSpPr>
          <p:cNvPr id="92" name="Google Shape;92;p1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USTOM_31">
    <p:spTree>
      <p:nvGrpSpPr>
        <p:cNvPr id="93" name="Shape 93"/>
        <p:cNvGrpSpPr/>
        <p:nvPr/>
      </p:nvGrpSpPr>
      <p:grpSpPr>
        <a:xfrm>
          <a:off x="0" y="0"/>
          <a:ext cx="0" cy="0"/>
          <a:chOff x="0" y="0"/>
          <a:chExt cx="0" cy="0"/>
        </a:xfrm>
      </p:grpSpPr>
      <p:sp>
        <p:nvSpPr>
          <p:cNvPr id="94" name="Google Shape;94;p14"/>
          <p:cNvSpPr txBox="1"/>
          <p:nvPr>
            <p:ph type="ctrTitle"/>
          </p:nvPr>
        </p:nvSpPr>
        <p:spPr>
          <a:xfrm rot="5400000">
            <a:off x="6603595" y="1930225"/>
            <a:ext cx="3481200" cy="4875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95" name="Google Shape;95;p1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1">
  <p:cSld name="CUSTOM_21">
    <p:spTree>
      <p:nvGrpSpPr>
        <p:cNvPr id="96" name="Shape 96"/>
        <p:cNvGrpSpPr/>
        <p:nvPr/>
      </p:nvGrpSpPr>
      <p:grpSpPr>
        <a:xfrm>
          <a:off x="0" y="0"/>
          <a:ext cx="0" cy="0"/>
          <a:chOff x="0" y="0"/>
          <a:chExt cx="0" cy="0"/>
        </a:xfrm>
      </p:grpSpPr>
      <p:sp>
        <p:nvSpPr>
          <p:cNvPr id="97" name="Google Shape;97;p15"/>
          <p:cNvSpPr txBox="1"/>
          <p:nvPr>
            <p:ph idx="1" type="subTitle"/>
          </p:nvPr>
        </p:nvSpPr>
        <p:spPr>
          <a:xfrm>
            <a:off x="4633950" y="1847896"/>
            <a:ext cx="1818000" cy="111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98" name="Google Shape;98;p15"/>
          <p:cNvSpPr txBox="1"/>
          <p:nvPr>
            <p:ph idx="2" type="subTitle"/>
          </p:nvPr>
        </p:nvSpPr>
        <p:spPr>
          <a:xfrm>
            <a:off x="4633950" y="3827870"/>
            <a:ext cx="1818000" cy="111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99" name="Google Shape;99;p15"/>
          <p:cNvSpPr txBox="1"/>
          <p:nvPr>
            <p:ph type="ctrTitle"/>
          </p:nvPr>
        </p:nvSpPr>
        <p:spPr>
          <a:xfrm>
            <a:off x="4633950" y="1539296"/>
            <a:ext cx="2619300" cy="3849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100" name="Google Shape;100;p15"/>
          <p:cNvSpPr txBox="1"/>
          <p:nvPr>
            <p:ph idx="3" type="ctrTitle"/>
          </p:nvPr>
        </p:nvSpPr>
        <p:spPr>
          <a:xfrm>
            <a:off x="4633950" y="3519270"/>
            <a:ext cx="2619300" cy="3849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101" name="Google Shape;101;p15"/>
          <p:cNvSpPr txBox="1"/>
          <p:nvPr>
            <p:ph idx="4" type="ctrTitle"/>
          </p:nvPr>
        </p:nvSpPr>
        <p:spPr>
          <a:xfrm rot="5400000">
            <a:off x="6917175" y="1414524"/>
            <a:ext cx="2449800" cy="4875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102" name="Google Shape;102;p1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extLst>
    <p:ext uri="{DCECCB84-F9BA-43D5-87BE-67443E8EF086}">
      <p15:sldGuideLst>
        <p15:guide id="1" orient="horz" pos="510">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5">
  <p:cSld name="CUSTOM_32">
    <p:spTree>
      <p:nvGrpSpPr>
        <p:cNvPr id="103" name="Shape 103"/>
        <p:cNvGrpSpPr/>
        <p:nvPr/>
      </p:nvGrpSpPr>
      <p:grpSpPr>
        <a:xfrm>
          <a:off x="0" y="0"/>
          <a:ext cx="0" cy="0"/>
          <a:chOff x="0" y="0"/>
          <a:chExt cx="0" cy="0"/>
        </a:xfrm>
      </p:grpSpPr>
      <p:sp>
        <p:nvSpPr>
          <p:cNvPr id="104" name="Google Shape;104;p16"/>
          <p:cNvSpPr txBox="1"/>
          <p:nvPr>
            <p:ph idx="1" type="subTitle"/>
          </p:nvPr>
        </p:nvSpPr>
        <p:spPr>
          <a:xfrm>
            <a:off x="2258125" y="3106325"/>
            <a:ext cx="3029100" cy="1009500"/>
          </a:xfrm>
          <a:prstGeom prst="rect">
            <a:avLst/>
          </a:prstGeom>
        </p:spPr>
        <p:txBody>
          <a:bodyPr anchorCtr="0" anchor="t" bIns="91425" lIns="91425" spcFirstLastPara="1" rIns="91425" wrap="square" tIns="91425">
            <a:noAutofit/>
          </a:bodyPr>
          <a:lstStyle>
            <a:lvl1pPr lvl="0">
              <a:spcBef>
                <a:spcPts val="0"/>
              </a:spcBef>
              <a:spcAft>
                <a:spcPts val="0"/>
              </a:spcAft>
              <a:buNone/>
              <a:defRPr sz="1100"/>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p:txBody>
      </p:sp>
      <p:sp>
        <p:nvSpPr>
          <p:cNvPr id="105" name="Google Shape;105;p16"/>
          <p:cNvSpPr txBox="1"/>
          <p:nvPr>
            <p:ph type="ctrTitle"/>
          </p:nvPr>
        </p:nvSpPr>
        <p:spPr>
          <a:xfrm rot="5400000">
            <a:off x="7241489" y="1041025"/>
            <a:ext cx="1702800" cy="4875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106" name="Google Shape;106;p1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4">
  <p:cSld name="CUSTOM_33">
    <p:spTree>
      <p:nvGrpSpPr>
        <p:cNvPr id="107" name="Shape 107"/>
        <p:cNvGrpSpPr/>
        <p:nvPr/>
      </p:nvGrpSpPr>
      <p:grpSpPr>
        <a:xfrm>
          <a:off x="0" y="0"/>
          <a:ext cx="0" cy="0"/>
          <a:chOff x="0" y="0"/>
          <a:chExt cx="0" cy="0"/>
        </a:xfrm>
      </p:grpSpPr>
      <p:sp>
        <p:nvSpPr>
          <p:cNvPr id="108" name="Google Shape;108;p17"/>
          <p:cNvSpPr txBox="1"/>
          <p:nvPr>
            <p:ph idx="1" type="subTitle"/>
          </p:nvPr>
        </p:nvSpPr>
        <p:spPr>
          <a:xfrm flipH="1">
            <a:off x="840600" y="2432150"/>
            <a:ext cx="1650300" cy="753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rgbClr val="000000"/>
              </a:buClr>
              <a:buSzPts val="1000"/>
              <a:buNone/>
              <a:defRPr sz="1000">
                <a:solidFill>
                  <a:srgbClr val="000000"/>
                </a:solidFill>
              </a:defRPr>
            </a:lvl1pPr>
            <a:lvl2pPr lvl="1" rtl="0" algn="ctr">
              <a:lnSpc>
                <a:spcPct val="100000"/>
              </a:lnSpc>
              <a:spcBef>
                <a:spcPts val="0"/>
              </a:spcBef>
              <a:spcAft>
                <a:spcPts val="0"/>
              </a:spcAft>
              <a:buClr>
                <a:srgbClr val="000000"/>
              </a:buClr>
              <a:buSzPts val="1000"/>
              <a:buNone/>
              <a:defRPr sz="1000">
                <a:solidFill>
                  <a:srgbClr val="000000"/>
                </a:solidFill>
              </a:defRPr>
            </a:lvl2pPr>
            <a:lvl3pPr lvl="2" rtl="0" algn="ctr">
              <a:lnSpc>
                <a:spcPct val="100000"/>
              </a:lnSpc>
              <a:spcBef>
                <a:spcPts val="0"/>
              </a:spcBef>
              <a:spcAft>
                <a:spcPts val="0"/>
              </a:spcAft>
              <a:buClr>
                <a:srgbClr val="000000"/>
              </a:buClr>
              <a:buSzPts val="1000"/>
              <a:buNone/>
              <a:defRPr sz="1000">
                <a:solidFill>
                  <a:srgbClr val="000000"/>
                </a:solidFill>
              </a:defRPr>
            </a:lvl3pPr>
            <a:lvl4pPr lvl="3" rtl="0" algn="ctr">
              <a:lnSpc>
                <a:spcPct val="100000"/>
              </a:lnSpc>
              <a:spcBef>
                <a:spcPts val="0"/>
              </a:spcBef>
              <a:spcAft>
                <a:spcPts val="0"/>
              </a:spcAft>
              <a:buClr>
                <a:srgbClr val="000000"/>
              </a:buClr>
              <a:buSzPts val="1000"/>
              <a:buNone/>
              <a:defRPr sz="1000">
                <a:solidFill>
                  <a:srgbClr val="000000"/>
                </a:solidFill>
              </a:defRPr>
            </a:lvl4pPr>
            <a:lvl5pPr lvl="4" rtl="0" algn="ctr">
              <a:lnSpc>
                <a:spcPct val="100000"/>
              </a:lnSpc>
              <a:spcBef>
                <a:spcPts val="0"/>
              </a:spcBef>
              <a:spcAft>
                <a:spcPts val="0"/>
              </a:spcAft>
              <a:buClr>
                <a:srgbClr val="000000"/>
              </a:buClr>
              <a:buSzPts val="1000"/>
              <a:buNone/>
              <a:defRPr sz="1000">
                <a:solidFill>
                  <a:srgbClr val="000000"/>
                </a:solidFill>
              </a:defRPr>
            </a:lvl5pPr>
            <a:lvl6pPr lvl="5" rtl="0" algn="ctr">
              <a:lnSpc>
                <a:spcPct val="100000"/>
              </a:lnSpc>
              <a:spcBef>
                <a:spcPts val="0"/>
              </a:spcBef>
              <a:spcAft>
                <a:spcPts val="0"/>
              </a:spcAft>
              <a:buClr>
                <a:srgbClr val="000000"/>
              </a:buClr>
              <a:buSzPts val="1000"/>
              <a:buNone/>
              <a:defRPr sz="1000">
                <a:solidFill>
                  <a:srgbClr val="000000"/>
                </a:solidFill>
              </a:defRPr>
            </a:lvl6pPr>
            <a:lvl7pPr lvl="6" rtl="0" algn="ctr">
              <a:lnSpc>
                <a:spcPct val="100000"/>
              </a:lnSpc>
              <a:spcBef>
                <a:spcPts val="0"/>
              </a:spcBef>
              <a:spcAft>
                <a:spcPts val="0"/>
              </a:spcAft>
              <a:buClr>
                <a:srgbClr val="000000"/>
              </a:buClr>
              <a:buSzPts val="1000"/>
              <a:buNone/>
              <a:defRPr sz="1000">
                <a:solidFill>
                  <a:srgbClr val="000000"/>
                </a:solidFill>
              </a:defRPr>
            </a:lvl7pPr>
            <a:lvl8pPr lvl="7" rtl="0" algn="ctr">
              <a:lnSpc>
                <a:spcPct val="100000"/>
              </a:lnSpc>
              <a:spcBef>
                <a:spcPts val="0"/>
              </a:spcBef>
              <a:spcAft>
                <a:spcPts val="0"/>
              </a:spcAft>
              <a:buClr>
                <a:srgbClr val="000000"/>
              </a:buClr>
              <a:buSzPts val="1000"/>
              <a:buNone/>
              <a:defRPr sz="1000">
                <a:solidFill>
                  <a:srgbClr val="000000"/>
                </a:solidFill>
              </a:defRPr>
            </a:lvl8pPr>
            <a:lvl9pPr lvl="8" rtl="0" algn="ctr">
              <a:lnSpc>
                <a:spcPct val="100000"/>
              </a:lnSpc>
              <a:spcBef>
                <a:spcPts val="0"/>
              </a:spcBef>
              <a:spcAft>
                <a:spcPts val="0"/>
              </a:spcAft>
              <a:buClr>
                <a:srgbClr val="000000"/>
              </a:buClr>
              <a:buSzPts val="1000"/>
              <a:buNone/>
              <a:defRPr sz="1000">
                <a:solidFill>
                  <a:srgbClr val="000000"/>
                </a:solidFill>
              </a:defRPr>
            </a:lvl9pPr>
          </a:lstStyle>
          <a:p/>
        </p:txBody>
      </p:sp>
      <p:sp>
        <p:nvSpPr>
          <p:cNvPr id="109" name="Google Shape;109;p17"/>
          <p:cNvSpPr txBox="1"/>
          <p:nvPr>
            <p:ph idx="2" type="subTitle"/>
          </p:nvPr>
        </p:nvSpPr>
        <p:spPr>
          <a:xfrm>
            <a:off x="4702174" y="1049093"/>
            <a:ext cx="1960200" cy="111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rgbClr val="000000"/>
              </a:buClr>
              <a:buSzPts val="1000"/>
              <a:buNone/>
              <a:defRPr sz="1000">
                <a:solidFill>
                  <a:srgbClr val="000000"/>
                </a:solidFill>
              </a:defRPr>
            </a:lvl1pPr>
            <a:lvl2pPr lvl="1" rtl="0">
              <a:lnSpc>
                <a:spcPct val="100000"/>
              </a:lnSpc>
              <a:spcBef>
                <a:spcPts val="0"/>
              </a:spcBef>
              <a:spcAft>
                <a:spcPts val="0"/>
              </a:spcAft>
              <a:buClr>
                <a:srgbClr val="000000"/>
              </a:buClr>
              <a:buSzPts val="1000"/>
              <a:buNone/>
              <a:defRPr sz="1000">
                <a:solidFill>
                  <a:srgbClr val="000000"/>
                </a:solidFill>
              </a:defRPr>
            </a:lvl2pPr>
            <a:lvl3pPr lvl="2" rtl="0">
              <a:lnSpc>
                <a:spcPct val="100000"/>
              </a:lnSpc>
              <a:spcBef>
                <a:spcPts val="0"/>
              </a:spcBef>
              <a:spcAft>
                <a:spcPts val="0"/>
              </a:spcAft>
              <a:buClr>
                <a:srgbClr val="000000"/>
              </a:buClr>
              <a:buSzPts val="1000"/>
              <a:buNone/>
              <a:defRPr sz="1000">
                <a:solidFill>
                  <a:srgbClr val="000000"/>
                </a:solidFill>
              </a:defRPr>
            </a:lvl3pPr>
            <a:lvl4pPr lvl="3" rtl="0">
              <a:lnSpc>
                <a:spcPct val="100000"/>
              </a:lnSpc>
              <a:spcBef>
                <a:spcPts val="0"/>
              </a:spcBef>
              <a:spcAft>
                <a:spcPts val="0"/>
              </a:spcAft>
              <a:buClr>
                <a:srgbClr val="000000"/>
              </a:buClr>
              <a:buSzPts val="1000"/>
              <a:buNone/>
              <a:defRPr sz="1000">
                <a:solidFill>
                  <a:srgbClr val="000000"/>
                </a:solidFill>
              </a:defRPr>
            </a:lvl4pPr>
            <a:lvl5pPr lvl="4" rtl="0">
              <a:lnSpc>
                <a:spcPct val="100000"/>
              </a:lnSpc>
              <a:spcBef>
                <a:spcPts val="0"/>
              </a:spcBef>
              <a:spcAft>
                <a:spcPts val="0"/>
              </a:spcAft>
              <a:buClr>
                <a:srgbClr val="000000"/>
              </a:buClr>
              <a:buSzPts val="1000"/>
              <a:buNone/>
              <a:defRPr sz="1000">
                <a:solidFill>
                  <a:srgbClr val="000000"/>
                </a:solidFill>
              </a:defRPr>
            </a:lvl5pPr>
            <a:lvl6pPr lvl="5" rtl="0">
              <a:lnSpc>
                <a:spcPct val="100000"/>
              </a:lnSpc>
              <a:spcBef>
                <a:spcPts val="0"/>
              </a:spcBef>
              <a:spcAft>
                <a:spcPts val="0"/>
              </a:spcAft>
              <a:buClr>
                <a:srgbClr val="000000"/>
              </a:buClr>
              <a:buSzPts val="1000"/>
              <a:buNone/>
              <a:defRPr sz="1000">
                <a:solidFill>
                  <a:srgbClr val="000000"/>
                </a:solidFill>
              </a:defRPr>
            </a:lvl6pPr>
            <a:lvl7pPr lvl="6" rtl="0">
              <a:lnSpc>
                <a:spcPct val="100000"/>
              </a:lnSpc>
              <a:spcBef>
                <a:spcPts val="0"/>
              </a:spcBef>
              <a:spcAft>
                <a:spcPts val="0"/>
              </a:spcAft>
              <a:buClr>
                <a:srgbClr val="000000"/>
              </a:buClr>
              <a:buSzPts val="1000"/>
              <a:buNone/>
              <a:defRPr sz="1000">
                <a:solidFill>
                  <a:srgbClr val="000000"/>
                </a:solidFill>
              </a:defRPr>
            </a:lvl7pPr>
            <a:lvl8pPr lvl="7" rtl="0">
              <a:lnSpc>
                <a:spcPct val="100000"/>
              </a:lnSpc>
              <a:spcBef>
                <a:spcPts val="0"/>
              </a:spcBef>
              <a:spcAft>
                <a:spcPts val="0"/>
              </a:spcAft>
              <a:buClr>
                <a:srgbClr val="000000"/>
              </a:buClr>
              <a:buSzPts val="1000"/>
              <a:buNone/>
              <a:defRPr sz="1000">
                <a:solidFill>
                  <a:srgbClr val="000000"/>
                </a:solidFill>
              </a:defRPr>
            </a:lvl8pPr>
            <a:lvl9pPr lvl="8" rtl="0">
              <a:lnSpc>
                <a:spcPct val="100000"/>
              </a:lnSpc>
              <a:spcBef>
                <a:spcPts val="0"/>
              </a:spcBef>
              <a:spcAft>
                <a:spcPts val="0"/>
              </a:spcAft>
              <a:buClr>
                <a:srgbClr val="000000"/>
              </a:buClr>
              <a:buSzPts val="1000"/>
              <a:buNone/>
              <a:defRPr sz="1000">
                <a:solidFill>
                  <a:srgbClr val="000000"/>
                </a:solidFill>
              </a:defRPr>
            </a:lvl9pPr>
          </a:lstStyle>
          <a:p/>
        </p:txBody>
      </p:sp>
      <p:sp>
        <p:nvSpPr>
          <p:cNvPr id="110" name="Google Shape;110;p17"/>
          <p:cNvSpPr txBox="1"/>
          <p:nvPr>
            <p:ph type="ctrTitle"/>
          </p:nvPr>
        </p:nvSpPr>
        <p:spPr>
          <a:xfrm>
            <a:off x="-533400" y="2047350"/>
            <a:ext cx="3024300" cy="384900"/>
          </a:xfrm>
          <a:prstGeom prst="rect">
            <a:avLst/>
          </a:prstGeom>
          <a:ln>
            <a:noFill/>
          </a:ln>
        </p:spPr>
        <p:txBody>
          <a:bodyPr anchorCtr="0" anchor="b" bIns="91425" lIns="91425" spcFirstLastPara="1" rIns="91425" wrap="square" tIns="91425">
            <a:noAutofit/>
          </a:bodyPr>
          <a:lstStyle>
            <a:lvl1pPr lvl="0" rtl="0" algn="r">
              <a:spcBef>
                <a:spcPts val="0"/>
              </a:spcBef>
              <a:spcAft>
                <a:spcPts val="0"/>
              </a:spcAft>
              <a:buSzPts val="1600"/>
              <a:buNone/>
              <a:defRPr sz="1600"/>
            </a:lvl1pPr>
            <a:lvl2pPr lvl="1" rtl="0" algn="ctr">
              <a:spcBef>
                <a:spcPts val="0"/>
              </a:spcBef>
              <a:spcAft>
                <a:spcPts val="0"/>
              </a:spcAft>
              <a:buSzPts val="1600"/>
              <a:buNone/>
              <a:defRPr sz="1600"/>
            </a:lvl2pPr>
            <a:lvl3pPr lvl="2" rtl="0" algn="ctr">
              <a:spcBef>
                <a:spcPts val="0"/>
              </a:spcBef>
              <a:spcAft>
                <a:spcPts val="0"/>
              </a:spcAft>
              <a:buSzPts val="1600"/>
              <a:buNone/>
              <a:defRPr sz="1600"/>
            </a:lvl3pPr>
            <a:lvl4pPr lvl="3" rtl="0" algn="ctr">
              <a:spcBef>
                <a:spcPts val="0"/>
              </a:spcBef>
              <a:spcAft>
                <a:spcPts val="0"/>
              </a:spcAft>
              <a:buSzPts val="1600"/>
              <a:buNone/>
              <a:defRPr sz="1600"/>
            </a:lvl4pPr>
            <a:lvl5pPr lvl="4" rtl="0" algn="ctr">
              <a:spcBef>
                <a:spcPts val="0"/>
              </a:spcBef>
              <a:spcAft>
                <a:spcPts val="0"/>
              </a:spcAft>
              <a:buSzPts val="1600"/>
              <a:buNone/>
              <a:defRPr sz="1600"/>
            </a:lvl5pPr>
            <a:lvl6pPr lvl="5" rtl="0" algn="ctr">
              <a:spcBef>
                <a:spcPts val="0"/>
              </a:spcBef>
              <a:spcAft>
                <a:spcPts val="0"/>
              </a:spcAft>
              <a:buSzPts val="1600"/>
              <a:buNone/>
              <a:defRPr sz="1600"/>
            </a:lvl6pPr>
            <a:lvl7pPr lvl="6" rtl="0" algn="ctr">
              <a:spcBef>
                <a:spcPts val="0"/>
              </a:spcBef>
              <a:spcAft>
                <a:spcPts val="0"/>
              </a:spcAft>
              <a:buSzPts val="1600"/>
              <a:buNone/>
              <a:defRPr sz="1600"/>
            </a:lvl7pPr>
            <a:lvl8pPr lvl="7" rtl="0" algn="ctr">
              <a:spcBef>
                <a:spcPts val="0"/>
              </a:spcBef>
              <a:spcAft>
                <a:spcPts val="0"/>
              </a:spcAft>
              <a:buSzPts val="1600"/>
              <a:buNone/>
              <a:defRPr sz="1600"/>
            </a:lvl8pPr>
            <a:lvl9pPr lvl="8" rtl="0" algn="ctr">
              <a:spcBef>
                <a:spcPts val="0"/>
              </a:spcBef>
              <a:spcAft>
                <a:spcPts val="0"/>
              </a:spcAft>
              <a:buSzPts val="1600"/>
              <a:buNone/>
              <a:defRPr sz="1600"/>
            </a:lvl9pPr>
          </a:lstStyle>
          <a:p/>
        </p:txBody>
      </p:sp>
      <p:sp>
        <p:nvSpPr>
          <p:cNvPr id="111" name="Google Shape;111;p17"/>
          <p:cNvSpPr txBox="1"/>
          <p:nvPr>
            <p:ph idx="3" type="ctrTitle"/>
          </p:nvPr>
        </p:nvSpPr>
        <p:spPr>
          <a:xfrm>
            <a:off x="4702174" y="664293"/>
            <a:ext cx="2619300" cy="3849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600"/>
              <a:buNone/>
              <a:defRPr sz="16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p:txBody>
      </p:sp>
      <p:sp>
        <p:nvSpPr>
          <p:cNvPr id="112" name="Google Shape;112;p17"/>
          <p:cNvSpPr txBox="1"/>
          <p:nvPr>
            <p:ph idx="4" type="subTitle"/>
          </p:nvPr>
        </p:nvSpPr>
        <p:spPr>
          <a:xfrm>
            <a:off x="4702174" y="3788925"/>
            <a:ext cx="2214900" cy="111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rgbClr val="000000"/>
              </a:buClr>
              <a:buSzPts val="1000"/>
              <a:buNone/>
              <a:defRPr sz="1000">
                <a:solidFill>
                  <a:srgbClr val="000000"/>
                </a:solidFill>
              </a:defRPr>
            </a:lvl1pPr>
            <a:lvl2pPr lvl="1" rtl="0">
              <a:lnSpc>
                <a:spcPct val="100000"/>
              </a:lnSpc>
              <a:spcBef>
                <a:spcPts val="0"/>
              </a:spcBef>
              <a:spcAft>
                <a:spcPts val="0"/>
              </a:spcAft>
              <a:buClr>
                <a:srgbClr val="000000"/>
              </a:buClr>
              <a:buSzPts val="1000"/>
              <a:buNone/>
              <a:defRPr sz="1000">
                <a:solidFill>
                  <a:srgbClr val="000000"/>
                </a:solidFill>
              </a:defRPr>
            </a:lvl2pPr>
            <a:lvl3pPr lvl="2" rtl="0">
              <a:lnSpc>
                <a:spcPct val="100000"/>
              </a:lnSpc>
              <a:spcBef>
                <a:spcPts val="0"/>
              </a:spcBef>
              <a:spcAft>
                <a:spcPts val="0"/>
              </a:spcAft>
              <a:buClr>
                <a:srgbClr val="000000"/>
              </a:buClr>
              <a:buSzPts val="1000"/>
              <a:buNone/>
              <a:defRPr sz="1000">
                <a:solidFill>
                  <a:srgbClr val="000000"/>
                </a:solidFill>
              </a:defRPr>
            </a:lvl3pPr>
            <a:lvl4pPr lvl="3" rtl="0">
              <a:lnSpc>
                <a:spcPct val="100000"/>
              </a:lnSpc>
              <a:spcBef>
                <a:spcPts val="0"/>
              </a:spcBef>
              <a:spcAft>
                <a:spcPts val="0"/>
              </a:spcAft>
              <a:buClr>
                <a:srgbClr val="000000"/>
              </a:buClr>
              <a:buSzPts val="1000"/>
              <a:buNone/>
              <a:defRPr sz="1000">
                <a:solidFill>
                  <a:srgbClr val="000000"/>
                </a:solidFill>
              </a:defRPr>
            </a:lvl4pPr>
            <a:lvl5pPr lvl="4" rtl="0">
              <a:lnSpc>
                <a:spcPct val="100000"/>
              </a:lnSpc>
              <a:spcBef>
                <a:spcPts val="0"/>
              </a:spcBef>
              <a:spcAft>
                <a:spcPts val="0"/>
              </a:spcAft>
              <a:buClr>
                <a:srgbClr val="000000"/>
              </a:buClr>
              <a:buSzPts val="1000"/>
              <a:buNone/>
              <a:defRPr sz="1000">
                <a:solidFill>
                  <a:srgbClr val="000000"/>
                </a:solidFill>
              </a:defRPr>
            </a:lvl5pPr>
            <a:lvl6pPr lvl="5" rtl="0">
              <a:lnSpc>
                <a:spcPct val="100000"/>
              </a:lnSpc>
              <a:spcBef>
                <a:spcPts val="0"/>
              </a:spcBef>
              <a:spcAft>
                <a:spcPts val="0"/>
              </a:spcAft>
              <a:buClr>
                <a:srgbClr val="000000"/>
              </a:buClr>
              <a:buSzPts val="1000"/>
              <a:buNone/>
              <a:defRPr sz="1000">
                <a:solidFill>
                  <a:srgbClr val="000000"/>
                </a:solidFill>
              </a:defRPr>
            </a:lvl6pPr>
            <a:lvl7pPr lvl="6" rtl="0">
              <a:lnSpc>
                <a:spcPct val="100000"/>
              </a:lnSpc>
              <a:spcBef>
                <a:spcPts val="0"/>
              </a:spcBef>
              <a:spcAft>
                <a:spcPts val="0"/>
              </a:spcAft>
              <a:buClr>
                <a:srgbClr val="000000"/>
              </a:buClr>
              <a:buSzPts val="1000"/>
              <a:buNone/>
              <a:defRPr sz="1000">
                <a:solidFill>
                  <a:srgbClr val="000000"/>
                </a:solidFill>
              </a:defRPr>
            </a:lvl7pPr>
            <a:lvl8pPr lvl="7" rtl="0">
              <a:lnSpc>
                <a:spcPct val="100000"/>
              </a:lnSpc>
              <a:spcBef>
                <a:spcPts val="0"/>
              </a:spcBef>
              <a:spcAft>
                <a:spcPts val="0"/>
              </a:spcAft>
              <a:buClr>
                <a:srgbClr val="000000"/>
              </a:buClr>
              <a:buSzPts val="1000"/>
              <a:buNone/>
              <a:defRPr sz="1000">
                <a:solidFill>
                  <a:srgbClr val="000000"/>
                </a:solidFill>
              </a:defRPr>
            </a:lvl8pPr>
            <a:lvl9pPr lvl="8" rtl="0">
              <a:lnSpc>
                <a:spcPct val="100000"/>
              </a:lnSpc>
              <a:spcBef>
                <a:spcPts val="0"/>
              </a:spcBef>
              <a:spcAft>
                <a:spcPts val="0"/>
              </a:spcAft>
              <a:buClr>
                <a:srgbClr val="000000"/>
              </a:buClr>
              <a:buSzPts val="1000"/>
              <a:buNone/>
              <a:defRPr sz="1000">
                <a:solidFill>
                  <a:srgbClr val="000000"/>
                </a:solidFill>
              </a:defRPr>
            </a:lvl9pPr>
          </a:lstStyle>
          <a:p/>
        </p:txBody>
      </p:sp>
      <p:sp>
        <p:nvSpPr>
          <p:cNvPr id="113" name="Google Shape;113;p17"/>
          <p:cNvSpPr txBox="1"/>
          <p:nvPr>
            <p:ph idx="5" type="ctrTitle"/>
          </p:nvPr>
        </p:nvSpPr>
        <p:spPr>
          <a:xfrm>
            <a:off x="4702174" y="3389725"/>
            <a:ext cx="2475600" cy="3849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600"/>
              <a:buNone/>
              <a:defRPr sz="16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p:txBody>
      </p:sp>
      <p:sp>
        <p:nvSpPr>
          <p:cNvPr id="114" name="Google Shape;114;p17"/>
          <p:cNvSpPr txBox="1"/>
          <p:nvPr>
            <p:ph idx="6" type="ctrTitle"/>
          </p:nvPr>
        </p:nvSpPr>
        <p:spPr>
          <a:xfrm rot="5400000">
            <a:off x="6860962" y="1407498"/>
            <a:ext cx="2449800" cy="4875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115" name="Google Shape;115;p1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extLst>
    <p:ext uri="{DCECCB84-F9BA-43D5-87BE-67443E8EF086}">
      <p15:sldGuideLst>
        <p15:guide id="1" orient="horz" pos="510">
          <p15:clr>
            <a:srgbClr val="FA7B17"/>
          </p15:clr>
        </p15:guide>
        <p15:guide id="2" pos="454">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2">
  <p:cSld name="CUSTOM_34">
    <p:spTree>
      <p:nvGrpSpPr>
        <p:cNvPr id="116" name="Shape 116"/>
        <p:cNvGrpSpPr/>
        <p:nvPr/>
      </p:nvGrpSpPr>
      <p:grpSpPr>
        <a:xfrm>
          <a:off x="0" y="0"/>
          <a:ext cx="0" cy="0"/>
          <a:chOff x="0" y="0"/>
          <a:chExt cx="0" cy="0"/>
        </a:xfrm>
      </p:grpSpPr>
      <p:sp>
        <p:nvSpPr>
          <p:cNvPr id="117" name="Google Shape;117;p18"/>
          <p:cNvSpPr txBox="1"/>
          <p:nvPr>
            <p:ph type="ctrTitle"/>
          </p:nvPr>
        </p:nvSpPr>
        <p:spPr>
          <a:xfrm rot="5400000">
            <a:off x="6860962" y="1407498"/>
            <a:ext cx="2449800" cy="4875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118" name="Google Shape;118;p18"/>
          <p:cNvSpPr txBox="1"/>
          <p:nvPr>
            <p:ph idx="1" type="subTitle"/>
          </p:nvPr>
        </p:nvSpPr>
        <p:spPr>
          <a:xfrm>
            <a:off x="1579064" y="2147200"/>
            <a:ext cx="1626600" cy="111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rgbClr val="000000"/>
              </a:buClr>
              <a:buSzPts val="1000"/>
              <a:buNone/>
              <a:defRPr sz="1000"/>
            </a:lvl1pPr>
            <a:lvl2pPr lvl="1" rtl="0">
              <a:lnSpc>
                <a:spcPct val="100000"/>
              </a:lnSpc>
              <a:spcBef>
                <a:spcPts val="0"/>
              </a:spcBef>
              <a:spcAft>
                <a:spcPts val="0"/>
              </a:spcAft>
              <a:buClr>
                <a:srgbClr val="000000"/>
              </a:buClr>
              <a:buSzPts val="1000"/>
              <a:buNone/>
              <a:defRPr sz="1000">
                <a:solidFill>
                  <a:srgbClr val="000000"/>
                </a:solidFill>
              </a:defRPr>
            </a:lvl2pPr>
            <a:lvl3pPr lvl="2" rtl="0">
              <a:lnSpc>
                <a:spcPct val="100000"/>
              </a:lnSpc>
              <a:spcBef>
                <a:spcPts val="0"/>
              </a:spcBef>
              <a:spcAft>
                <a:spcPts val="0"/>
              </a:spcAft>
              <a:buClr>
                <a:srgbClr val="000000"/>
              </a:buClr>
              <a:buSzPts val="1000"/>
              <a:buNone/>
              <a:defRPr sz="1000">
                <a:solidFill>
                  <a:srgbClr val="000000"/>
                </a:solidFill>
              </a:defRPr>
            </a:lvl3pPr>
            <a:lvl4pPr lvl="3" rtl="0">
              <a:lnSpc>
                <a:spcPct val="100000"/>
              </a:lnSpc>
              <a:spcBef>
                <a:spcPts val="0"/>
              </a:spcBef>
              <a:spcAft>
                <a:spcPts val="0"/>
              </a:spcAft>
              <a:buClr>
                <a:srgbClr val="000000"/>
              </a:buClr>
              <a:buSzPts val="1000"/>
              <a:buNone/>
              <a:defRPr sz="1000">
                <a:solidFill>
                  <a:srgbClr val="000000"/>
                </a:solidFill>
              </a:defRPr>
            </a:lvl4pPr>
            <a:lvl5pPr lvl="4" rtl="0">
              <a:lnSpc>
                <a:spcPct val="100000"/>
              </a:lnSpc>
              <a:spcBef>
                <a:spcPts val="0"/>
              </a:spcBef>
              <a:spcAft>
                <a:spcPts val="0"/>
              </a:spcAft>
              <a:buClr>
                <a:srgbClr val="000000"/>
              </a:buClr>
              <a:buSzPts val="1000"/>
              <a:buNone/>
              <a:defRPr sz="1000">
                <a:solidFill>
                  <a:srgbClr val="000000"/>
                </a:solidFill>
              </a:defRPr>
            </a:lvl5pPr>
            <a:lvl6pPr lvl="5" rtl="0">
              <a:lnSpc>
                <a:spcPct val="100000"/>
              </a:lnSpc>
              <a:spcBef>
                <a:spcPts val="0"/>
              </a:spcBef>
              <a:spcAft>
                <a:spcPts val="0"/>
              </a:spcAft>
              <a:buClr>
                <a:srgbClr val="000000"/>
              </a:buClr>
              <a:buSzPts val="1000"/>
              <a:buNone/>
              <a:defRPr sz="1000">
                <a:solidFill>
                  <a:srgbClr val="000000"/>
                </a:solidFill>
              </a:defRPr>
            </a:lvl6pPr>
            <a:lvl7pPr lvl="6" rtl="0">
              <a:lnSpc>
                <a:spcPct val="100000"/>
              </a:lnSpc>
              <a:spcBef>
                <a:spcPts val="0"/>
              </a:spcBef>
              <a:spcAft>
                <a:spcPts val="0"/>
              </a:spcAft>
              <a:buClr>
                <a:srgbClr val="000000"/>
              </a:buClr>
              <a:buSzPts val="1000"/>
              <a:buNone/>
              <a:defRPr sz="1000">
                <a:solidFill>
                  <a:srgbClr val="000000"/>
                </a:solidFill>
              </a:defRPr>
            </a:lvl7pPr>
            <a:lvl8pPr lvl="7" rtl="0">
              <a:lnSpc>
                <a:spcPct val="100000"/>
              </a:lnSpc>
              <a:spcBef>
                <a:spcPts val="0"/>
              </a:spcBef>
              <a:spcAft>
                <a:spcPts val="0"/>
              </a:spcAft>
              <a:buClr>
                <a:srgbClr val="000000"/>
              </a:buClr>
              <a:buSzPts val="1000"/>
              <a:buNone/>
              <a:defRPr sz="1000">
                <a:solidFill>
                  <a:srgbClr val="000000"/>
                </a:solidFill>
              </a:defRPr>
            </a:lvl8pPr>
            <a:lvl9pPr lvl="8" rtl="0">
              <a:lnSpc>
                <a:spcPct val="100000"/>
              </a:lnSpc>
              <a:spcBef>
                <a:spcPts val="0"/>
              </a:spcBef>
              <a:spcAft>
                <a:spcPts val="0"/>
              </a:spcAft>
              <a:buClr>
                <a:srgbClr val="000000"/>
              </a:buClr>
              <a:buSzPts val="1000"/>
              <a:buNone/>
              <a:defRPr sz="1000">
                <a:solidFill>
                  <a:srgbClr val="000000"/>
                </a:solidFill>
              </a:defRPr>
            </a:lvl9pPr>
          </a:lstStyle>
          <a:p/>
        </p:txBody>
      </p:sp>
      <p:sp>
        <p:nvSpPr>
          <p:cNvPr id="119" name="Google Shape;119;p18"/>
          <p:cNvSpPr txBox="1"/>
          <p:nvPr>
            <p:ph idx="2" type="ctrTitle"/>
          </p:nvPr>
        </p:nvSpPr>
        <p:spPr>
          <a:xfrm>
            <a:off x="1579064" y="1762400"/>
            <a:ext cx="2619300" cy="3849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120" name="Google Shape;120;p18"/>
          <p:cNvSpPr txBox="1"/>
          <p:nvPr>
            <p:ph idx="3" type="subTitle"/>
          </p:nvPr>
        </p:nvSpPr>
        <p:spPr>
          <a:xfrm>
            <a:off x="4068269" y="2147200"/>
            <a:ext cx="1626600" cy="1112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rgbClr val="000000"/>
              </a:buClr>
              <a:buSzPts val="1000"/>
              <a:buNone/>
              <a:defRPr sz="1000">
                <a:solidFill>
                  <a:srgbClr val="000000"/>
                </a:solidFill>
              </a:defRPr>
            </a:lvl1pPr>
            <a:lvl2pPr lvl="1" rtl="0" algn="r">
              <a:lnSpc>
                <a:spcPct val="100000"/>
              </a:lnSpc>
              <a:spcBef>
                <a:spcPts val="0"/>
              </a:spcBef>
              <a:spcAft>
                <a:spcPts val="0"/>
              </a:spcAft>
              <a:buClr>
                <a:srgbClr val="000000"/>
              </a:buClr>
              <a:buSzPts val="1000"/>
              <a:buNone/>
              <a:defRPr sz="1000">
                <a:solidFill>
                  <a:srgbClr val="000000"/>
                </a:solidFill>
              </a:defRPr>
            </a:lvl2pPr>
            <a:lvl3pPr lvl="2" rtl="0" algn="r">
              <a:lnSpc>
                <a:spcPct val="100000"/>
              </a:lnSpc>
              <a:spcBef>
                <a:spcPts val="0"/>
              </a:spcBef>
              <a:spcAft>
                <a:spcPts val="0"/>
              </a:spcAft>
              <a:buClr>
                <a:srgbClr val="000000"/>
              </a:buClr>
              <a:buSzPts val="1000"/>
              <a:buNone/>
              <a:defRPr sz="1000">
                <a:solidFill>
                  <a:srgbClr val="000000"/>
                </a:solidFill>
              </a:defRPr>
            </a:lvl3pPr>
            <a:lvl4pPr lvl="3" rtl="0" algn="r">
              <a:lnSpc>
                <a:spcPct val="100000"/>
              </a:lnSpc>
              <a:spcBef>
                <a:spcPts val="0"/>
              </a:spcBef>
              <a:spcAft>
                <a:spcPts val="0"/>
              </a:spcAft>
              <a:buClr>
                <a:srgbClr val="000000"/>
              </a:buClr>
              <a:buSzPts val="1000"/>
              <a:buNone/>
              <a:defRPr sz="1000">
                <a:solidFill>
                  <a:srgbClr val="000000"/>
                </a:solidFill>
              </a:defRPr>
            </a:lvl4pPr>
            <a:lvl5pPr lvl="4" rtl="0" algn="r">
              <a:lnSpc>
                <a:spcPct val="100000"/>
              </a:lnSpc>
              <a:spcBef>
                <a:spcPts val="0"/>
              </a:spcBef>
              <a:spcAft>
                <a:spcPts val="0"/>
              </a:spcAft>
              <a:buClr>
                <a:srgbClr val="000000"/>
              </a:buClr>
              <a:buSzPts val="1000"/>
              <a:buNone/>
              <a:defRPr sz="1000">
                <a:solidFill>
                  <a:srgbClr val="000000"/>
                </a:solidFill>
              </a:defRPr>
            </a:lvl5pPr>
            <a:lvl6pPr lvl="5" rtl="0" algn="r">
              <a:lnSpc>
                <a:spcPct val="100000"/>
              </a:lnSpc>
              <a:spcBef>
                <a:spcPts val="0"/>
              </a:spcBef>
              <a:spcAft>
                <a:spcPts val="0"/>
              </a:spcAft>
              <a:buClr>
                <a:srgbClr val="000000"/>
              </a:buClr>
              <a:buSzPts val="1000"/>
              <a:buNone/>
              <a:defRPr sz="1000">
                <a:solidFill>
                  <a:srgbClr val="000000"/>
                </a:solidFill>
              </a:defRPr>
            </a:lvl6pPr>
            <a:lvl7pPr lvl="6" rtl="0" algn="r">
              <a:lnSpc>
                <a:spcPct val="100000"/>
              </a:lnSpc>
              <a:spcBef>
                <a:spcPts val="0"/>
              </a:spcBef>
              <a:spcAft>
                <a:spcPts val="0"/>
              </a:spcAft>
              <a:buClr>
                <a:srgbClr val="000000"/>
              </a:buClr>
              <a:buSzPts val="1000"/>
              <a:buNone/>
              <a:defRPr sz="1000">
                <a:solidFill>
                  <a:srgbClr val="000000"/>
                </a:solidFill>
              </a:defRPr>
            </a:lvl7pPr>
            <a:lvl8pPr lvl="7" rtl="0" algn="r">
              <a:lnSpc>
                <a:spcPct val="100000"/>
              </a:lnSpc>
              <a:spcBef>
                <a:spcPts val="0"/>
              </a:spcBef>
              <a:spcAft>
                <a:spcPts val="0"/>
              </a:spcAft>
              <a:buClr>
                <a:srgbClr val="000000"/>
              </a:buClr>
              <a:buSzPts val="1000"/>
              <a:buNone/>
              <a:defRPr sz="1000">
                <a:solidFill>
                  <a:srgbClr val="000000"/>
                </a:solidFill>
              </a:defRPr>
            </a:lvl8pPr>
            <a:lvl9pPr lvl="8" rtl="0" algn="r">
              <a:lnSpc>
                <a:spcPct val="100000"/>
              </a:lnSpc>
              <a:spcBef>
                <a:spcPts val="0"/>
              </a:spcBef>
              <a:spcAft>
                <a:spcPts val="0"/>
              </a:spcAft>
              <a:buClr>
                <a:srgbClr val="000000"/>
              </a:buClr>
              <a:buSzPts val="1000"/>
              <a:buNone/>
              <a:defRPr sz="1000">
                <a:solidFill>
                  <a:srgbClr val="000000"/>
                </a:solidFill>
              </a:defRPr>
            </a:lvl9pPr>
          </a:lstStyle>
          <a:p/>
        </p:txBody>
      </p:sp>
      <p:sp>
        <p:nvSpPr>
          <p:cNvPr id="121" name="Google Shape;121;p18"/>
          <p:cNvSpPr txBox="1"/>
          <p:nvPr>
            <p:ph idx="4" type="ctrTitle"/>
          </p:nvPr>
        </p:nvSpPr>
        <p:spPr>
          <a:xfrm>
            <a:off x="3075567" y="1762400"/>
            <a:ext cx="2619300" cy="384900"/>
          </a:xfrm>
          <a:prstGeom prst="rect">
            <a:avLst/>
          </a:prstGeom>
          <a:ln>
            <a:noFill/>
          </a:ln>
        </p:spPr>
        <p:txBody>
          <a:bodyPr anchorCtr="0" anchor="b" bIns="91425" lIns="91425" spcFirstLastPara="1" rIns="91425" wrap="square" tIns="91425">
            <a:noAutofit/>
          </a:bodyPr>
          <a:lstStyle>
            <a:lvl1pPr lvl="0" rtl="0" algn="r">
              <a:spcBef>
                <a:spcPts val="0"/>
              </a:spcBef>
              <a:spcAft>
                <a:spcPts val="0"/>
              </a:spcAft>
              <a:buSzPts val="1800"/>
              <a:buNone/>
              <a:defRPr sz="1800"/>
            </a:lvl1pPr>
            <a:lvl2pPr lvl="1" rtl="0" algn="r">
              <a:spcBef>
                <a:spcPts val="0"/>
              </a:spcBef>
              <a:spcAft>
                <a:spcPts val="0"/>
              </a:spcAft>
              <a:buSzPts val="1800"/>
              <a:buNone/>
              <a:defRPr sz="1800"/>
            </a:lvl2pPr>
            <a:lvl3pPr lvl="2" rtl="0" algn="r">
              <a:spcBef>
                <a:spcPts val="0"/>
              </a:spcBef>
              <a:spcAft>
                <a:spcPts val="0"/>
              </a:spcAft>
              <a:buSzPts val="1800"/>
              <a:buNone/>
              <a:defRPr sz="1800"/>
            </a:lvl3pPr>
            <a:lvl4pPr lvl="3" rtl="0" algn="r">
              <a:spcBef>
                <a:spcPts val="0"/>
              </a:spcBef>
              <a:spcAft>
                <a:spcPts val="0"/>
              </a:spcAft>
              <a:buSzPts val="1800"/>
              <a:buNone/>
              <a:defRPr sz="1800"/>
            </a:lvl4pPr>
            <a:lvl5pPr lvl="4" rtl="0" algn="r">
              <a:spcBef>
                <a:spcPts val="0"/>
              </a:spcBef>
              <a:spcAft>
                <a:spcPts val="0"/>
              </a:spcAft>
              <a:buSzPts val="1800"/>
              <a:buNone/>
              <a:defRPr sz="1800"/>
            </a:lvl5pPr>
            <a:lvl6pPr lvl="5" rtl="0" algn="r">
              <a:spcBef>
                <a:spcPts val="0"/>
              </a:spcBef>
              <a:spcAft>
                <a:spcPts val="0"/>
              </a:spcAft>
              <a:buSzPts val="1800"/>
              <a:buNone/>
              <a:defRPr sz="1800"/>
            </a:lvl6pPr>
            <a:lvl7pPr lvl="6" rtl="0" algn="r">
              <a:spcBef>
                <a:spcPts val="0"/>
              </a:spcBef>
              <a:spcAft>
                <a:spcPts val="0"/>
              </a:spcAft>
              <a:buSzPts val="1800"/>
              <a:buNone/>
              <a:defRPr sz="1800"/>
            </a:lvl7pPr>
            <a:lvl8pPr lvl="7" rtl="0" algn="r">
              <a:spcBef>
                <a:spcPts val="0"/>
              </a:spcBef>
              <a:spcAft>
                <a:spcPts val="0"/>
              </a:spcAft>
              <a:buSzPts val="1800"/>
              <a:buNone/>
              <a:defRPr sz="1800"/>
            </a:lvl8pPr>
            <a:lvl9pPr lvl="8" rtl="0" algn="r">
              <a:spcBef>
                <a:spcPts val="0"/>
              </a:spcBef>
              <a:spcAft>
                <a:spcPts val="0"/>
              </a:spcAft>
              <a:buSzPts val="1800"/>
              <a:buNone/>
              <a:defRPr sz="1800"/>
            </a:lvl9pPr>
          </a:lstStyle>
          <a:p/>
        </p:txBody>
      </p:sp>
      <p:sp>
        <p:nvSpPr>
          <p:cNvPr id="122" name="Google Shape;122;p1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6">
  <p:cSld name="CUSTOM_11_1_2_1">
    <p:spTree>
      <p:nvGrpSpPr>
        <p:cNvPr id="123" name="Shape 123"/>
        <p:cNvGrpSpPr/>
        <p:nvPr/>
      </p:nvGrpSpPr>
      <p:grpSpPr>
        <a:xfrm>
          <a:off x="0" y="0"/>
          <a:ext cx="0" cy="0"/>
          <a:chOff x="0" y="0"/>
          <a:chExt cx="0" cy="0"/>
        </a:xfrm>
      </p:grpSpPr>
      <p:sp>
        <p:nvSpPr>
          <p:cNvPr id="124" name="Google Shape;124;p19"/>
          <p:cNvSpPr txBox="1"/>
          <p:nvPr>
            <p:ph type="ctrTitle"/>
          </p:nvPr>
        </p:nvSpPr>
        <p:spPr>
          <a:xfrm>
            <a:off x="831200" y="376498"/>
            <a:ext cx="3867300" cy="2054100"/>
          </a:xfrm>
          <a:prstGeom prst="rect">
            <a:avLst/>
          </a:prstGeom>
        </p:spPr>
        <p:txBody>
          <a:bodyPr anchorCtr="0" anchor="b"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Clr>
                <a:schemeClr val="lt1"/>
              </a:buClr>
              <a:buSzPts val="1600"/>
              <a:buNone/>
              <a:defRPr sz="1600">
                <a:solidFill>
                  <a:schemeClr val="lt1"/>
                </a:solidFill>
              </a:defRPr>
            </a:lvl2pPr>
            <a:lvl3pPr lvl="2" rtl="0">
              <a:spcBef>
                <a:spcPts val="0"/>
              </a:spcBef>
              <a:spcAft>
                <a:spcPts val="0"/>
              </a:spcAft>
              <a:buClr>
                <a:schemeClr val="lt1"/>
              </a:buClr>
              <a:buSzPts val="1600"/>
              <a:buNone/>
              <a:defRPr sz="1600">
                <a:solidFill>
                  <a:schemeClr val="lt1"/>
                </a:solidFill>
              </a:defRPr>
            </a:lvl3pPr>
            <a:lvl4pPr lvl="3" rtl="0">
              <a:spcBef>
                <a:spcPts val="0"/>
              </a:spcBef>
              <a:spcAft>
                <a:spcPts val="0"/>
              </a:spcAft>
              <a:buClr>
                <a:schemeClr val="lt1"/>
              </a:buClr>
              <a:buSzPts val="1600"/>
              <a:buNone/>
              <a:defRPr sz="1600">
                <a:solidFill>
                  <a:schemeClr val="lt1"/>
                </a:solidFill>
              </a:defRPr>
            </a:lvl4pPr>
            <a:lvl5pPr lvl="4" rtl="0">
              <a:spcBef>
                <a:spcPts val="0"/>
              </a:spcBef>
              <a:spcAft>
                <a:spcPts val="0"/>
              </a:spcAft>
              <a:buClr>
                <a:schemeClr val="lt1"/>
              </a:buClr>
              <a:buSzPts val="1600"/>
              <a:buNone/>
              <a:defRPr sz="1600">
                <a:solidFill>
                  <a:schemeClr val="lt1"/>
                </a:solidFill>
              </a:defRPr>
            </a:lvl5pPr>
            <a:lvl6pPr lvl="5" rtl="0">
              <a:spcBef>
                <a:spcPts val="0"/>
              </a:spcBef>
              <a:spcAft>
                <a:spcPts val="0"/>
              </a:spcAft>
              <a:buClr>
                <a:schemeClr val="lt1"/>
              </a:buClr>
              <a:buSzPts val="1600"/>
              <a:buNone/>
              <a:defRPr sz="1600">
                <a:solidFill>
                  <a:schemeClr val="lt1"/>
                </a:solidFill>
              </a:defRPr>
            </a:lvl6pPr>
            <a:lvl7pPr lvl="6" rtl="0">
              <a:spcBef>
                <a:spcPts val="0"/>
              </a:spcBef>
              <a:spcAft>
                <a:spcPts val="0"/>
              </a:spcAft>
              <a:buClr>
                <a:schemeClr val="lt1"/>
              </a:buClr>
              <a:buSzPts val="1600"/>
              <a:buNone/>
              <a:defRPr sz="1600">
                <a:solidFill>
                  <a:schemeClr val="lt1"/>
                </a:solidFill>
              </a:defRPr>
            </a:lvl7pPr>
            <a:lvl8pPr lvl="7" rtl="0">
              <a:spcBef>
                <a:spcPts val="0"/>
              </a:spcBef>
              <a:spcAft>
                <a:spcPts val="0"/>
              </a:spcAft>
              <a:buClr>
                <a:schemeClr val="lt1"/>
              </a:buClr>
              <a:buSzPts val="1600"/>
              <a:buNone/>
              <a:defRPr sz="1600">
                <a:solidFill>
                  <a:schemeClr val="lt1"/>
                </a:solidFill>
              </a:defRPr>
            </a:lvl8pPr>
            <a:lvl9pPr lvl="8" rtl="0">
              <a:spcBef>
                <a:spcPts val="0"/>
              </a:spcBef>
              <a:spcAft>
                <a:spcPts val="0"/>
              </a:spcAft>
              <a:buClr>
                <a:schemeClr val="lt1"/>
              </a:buClr>
              <a:buSzPts val="1600"/>
              <a:buNone/>
              <a:defRPr sz="1600">
                <a:solidFill>
                  <a:schemeClr val="lt1"/>
                </a:solidFill>
              </a:defRPr>
            </a:lvl9pPr>
          </a:lstStyle>
          <a:p/>
        </p:txBody>
      </p:sp>
      <p:sp>
        <p:nvSpPr>
          <p:cNvPr id="125" name="Google Shape;125;p19"/>
          <p:cNvSpPr txBox="1"/>
          <p:nvPr>
            <p:ph idx="1" type="subTitle"/>
          </p:nvPr>
        </p:nvSpPr>
        <p:spPr>
          <a:xfrm>
            <a:off x="831200" y="2314225"/>
            <a:ext cx="3081600" cy="1784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Clr>
                <a:schemeClr val="lt1"/>
              </a:buClr>
              <a:buSzPts val="1200"/>
              <a:buNone/>
              <a:defRPr>
                <a:solidFill>
                  <a:schemeClr val="lt1"/>
                </a:solidFill>
              </a:defRPr>
            </a:lvl2pPr>
            <a:lvl3pPr lvl="2" rtl="0">
              <a:lnSpc>
                <a:spcPct val="100000"/>
              </a:lnSpc>
              <a:spcBef>
                <a:spcPts val="0"/>
              </a:spcBef>
              <a:spcAft>
                <a:spcPts val="0"/>
              </a:spcAft>
              <a:buClr>
                <a:schemeClr val="lt1"/>
              </a:buClr>
              <a:buSzPts val="1200"/>
              <a:buNone/>
              <a:defRPr>
                <a:solidFill>
                  <a:schemeClr val="lt1"/>
                </a:solidFill>
              </a:defRPr>
            </a:lvl3pPr>
            <a:lvl4pPr lvl="3" rtl="0">
              <a:lnSpc>
                <a:spcPct val="100000"/>
              </a:lnSpc>
              <a:spcBef>
                <a:spcPts val="0"/>
              </a:spcBef>
              <a:spcAft>
                <a:spcPts val="0"/>
              </a:spcAft>
              <a:buClr>
                <a:schemeClr val="lt1"/>
              </a:buClr>
              <a:buSzPts val="1200"/>
              <a:buNone/>
              <a:defRPr>
                <a:solidFill>
                  <a:schemeClr val="lt1"/>
                </a:solidFill>
              </a:defRPr>
            </a:lvl4pPr>
            <a:lvl5pPr lvl="4" rtl="0">
              <a:lnSpc>
                <a:spcPct val="100000"/>
              </a:lnSpc>
              <a:spcBef>
                <a:spcPts val="0"/>
              </a:spcBef>
              <a:spcAft>
                <a:spcPts val="0"/>
              </a:spcAft>
              <a:buClr>
                <a:schemeClr val="lt1"/>
              </a:buClr>
              <a:buSzPts val="1200"/>
              <a:buNone/>
              <a:defRPr>
                <a:solidFill>
                  <a:schemeClr val="lt1"/>
                </a:solidFill>
              </a:defRPr>
            </a:lvl5pPr>
            <a:lvl6pPr lvl="5" rtl="0">
              <a:lnSpc>
                <a:spcPct val="100000"/>
              </a:lnSpc>
              <a:spcBef>
                <a:spcPts val="0"/>
              </a:spcBef>
              <a:spcAft>
                <a:spcPts val="0"/>
              </a:spcAft>
              <a:buClr>
                <a:schemeClr val="lt1"/>
              </a:buClr>
              <a:buSzPts val="1200"/>
              <a:buNone/>
              <a:defRPr>
                <a:solidFill>
                  <a:schemeClr val="lt1"/>
                </a:solidFill>
              </a:defRPr>
            </a:lvl6pPr>
            <a:lvl7pPr lvl="6" rtl="0">
              <a:lnSpc>
                <a:spcPct val="100000"/>
              </a:lnSpc>
              <a:spcBef>
                <a:spcPts val="0"/>
              </a:spcBef>
              <a:spcAft>
                <a:spcPts val="0"/>
              </a:spcAft>
              <a:buClr>
                <a:schemeClr val="lt1"/>
              </a:buClr>
              <a:buSzPts val="1200"/>
              <a:buNone/>
              <a:defRPr>
                <a:solidFill>
                  <a:schemeClr val="lt1"/>
                </a:solidFill>
              </a:defRPr>
            </a:lvl7pPr>
            <a:lvl8pPr lvl="7" rtl="0">
              <a:lnSpc>
                <a:spcPct val="100000"/>
              </a:lnSpc>
              <a:spcBef>
                <a:spcPts val="0"/>
              </a:spcBef>
              <a:spcAft>
                <a:spcPts val="0"/>
              </a:spcAft>
              <a:buClr>
                <a:schemeClr val="lt1"/>
              </a:buClr>
              <a:buSzPts val="1200"/>
              <a:buNone/>
              <a:defRPr>
                <a:solidFill>
                  <a:schemeClr val="lt1"/>
                </a:solidFill>
              </a:defRPr>
            </a:lvl8pPr>
            <a:lvl9pPr lvl="8" rtl="0">
              <a:lnSpc>
                <a:spcPct val="100000"/>
              </a:lnSpc>
              <a:spcBef>
                <a:spcPts val="0"/>
              </a:spcBef>
              <a:spcAft>
                <a:spcPts val="0"/>
              </a:spcAft>
              <a:buClr>
                <a:schemeClr val="lt1"/>
              </a:buClr>
              <a:buSzPts val="1200"/>
              <a:buNone/>
              <a:defRPr>
                <a:solidFill>
                  <a:schemeClr val="lt1"/>
                </a:solidFill>
              </a:defRPr>
            </a:lvl9pPr>
          </a:lstStyle>
          <a:p/>
        </p:txBody>
      </p:sp>
      <p:sp>
        <p:nvSpPr>
          <p:cNvPr id="126" name="Google Shape;126;p1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redits">
  <p:cSld name="CUSTOM_25">
    <p:spTree>
      <p:nvGrpSpPr>
        <p:cNvPr id="127" name="Shape 127"/>
        <p:cNvGrpSpPr/>
        <p:nvPr/>
      </p:nvGrpSpPr>
      <p:grpSpPr>
        <a:xfrm>
          <a:off x="0" y="0"/>
          <a:ext cx="0" cy="0"/>
          <a:chOff x="0" y="0"/>
          <a:chExt cx="0" cy="0"/>
        </a:xfrm>
      </p:grpSpPr>
      <p:sp>
        <p:nvSpPr>
          <p:cNvPr id="128" name="Google Shape;128;p20"/>
          <p:cNvSpPr txBox="1"/>
          <p:nvPr>
            <p:ph idx="1" type="body"/>
          </p:nvPr>
        </p:nvSpPr>
        <p:spPr>
          <a:xfrm>
            <a:off x="642050" y="2134800"/>
            <a:ext cx="5308200" cy="14760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Clr>
                <a:srgbClr val="000000"/>
              </a:buClr>
              <a:buSzPts val="1200"/>
              <a:buChar char="●"/>
              <a:defRPr>
                <a:solidFill>
                  <a:srgbClr val="000000"/>
                </a:solidFill>
              </a:defRPr>
            </a:lvl1pPr>
            <a:lvl2pPr indent="-304800" lvl="1" marL="914400" rtl="0">
              <a:spcBef>
                <a:spcPts val="1600"/>
              </a:spcBef>
              <a:spcAft>
                <a:spcPts val="0"/>
              </a:spcAft>
              <a:buClr>
                <a:srgbClr val="000000"/>
              </a:buClr>
              <a:buSzPts val="1200"/>
              <a:buChar char="○"/>
              <a:defRPr>
                <a:solidFill>
                  <a:srgbClr val="000000"/>
                </a:solidFill>
              </a:defRPr>
            </a:lvl2pPr>
            <a:lvl3pPr indent="-304800" lvl="2" marL="1371600" rtl="0">
              <a:spcBef>
                <a:spcPts val="1600"/>
              </a:spcBef>
              <a:spcAft>
                <a:spcPts val="0"/>
              </a:spcAft>
              <a:buClr>
                <a:srgbClr val="000000"/>
              </a:buClr>
              <a:buSzPts val="1200"/>
              <a:buChar char="■"/>
              <a:defRPr>
                <a:solidFill>
                  <a:srgbClr val="000000"/>
                </a:solidFill>
              </a:defRPr>
            </a:lvl3pPr>
            <a:lvl4pPr indent="-304800" lvl="3" marL="1828800" rtl="0">
              <a:spcBef>
                <a:spcPts val="1600"/>
              </a:spcBef>
              <a:spcAft>
                <a:spcPts val="0"/>
              </a:spcAft>
              <a:buClr>
                <a:srgbClr val="000000"/>
              </a:buClr>
              <a:buSzPts val="1200"/>
              <a:buChar char="●"/>
              <a:defRPr>
                <a:solidFill>
                  <a:srgbClr val="000000"/>
                </a:solidFill>
              </a:defRPr>
            </a:lvl4pPr>
            <a:lvl5pPr indent="-304800" lvl="4" marL="2286000" rtl="0">
              <a:spcBef>
                <a:spcPts val="1600"/>
              </a:spcBef>
              <a:spcAft>
                <a:spcPts val="0"/>
              </a:spcAft>
              <a:buClr>
                <a:srgbClr val="000000"/>
              </a:buClr>
              <a:buSzPts val="1200"/>
              <a:buChar char="○"/>
              <a:defRPr>
                <a:solidFill>
                  <a:srgbClr val="000000"/>
                </a:solidFill>
              </a:defRPr>
            </a:lvl5pPr>
            <a:lvl6pPr indent="-304800" lvl="5" marL="2743200" rtl="0">
              <a:spcBef>
                <a:spcPts val="1600"/>
              </a:spcBef>
              <a:spcAft>
                <a:spcPts val="0"/>
              </a:spcAft>
              <a:buClr>
                <a:srgbClr val="000000"/>
              </a:buClr>
              <a:buSzPts val="1200"/>
              <a:buChar char="■"/>
              <a:defRPr>
                <a:solidFill>
                  <a:srgbClr val="000000"/>
                </a:solidFill>
              </a:defRPr>
            </a:lvl6pPr>
            <a:lvl7pPr indent="-304800" lvl="6" marL="3200400" rtl="0">
              <a:spcBef>
                <a:spcPts val="1600"/>
              </a:spcBef>
              <a:spcAft>
                <a:spcPts val="0"/>
              </a:spcAft>
              <a:buClr>
                <a:srgbClr val="000000"/>
              </a:buClr>
              <a:buSzPts val="1200"/>
              <a:buChar char="●"/>
              <a:defRPr>
                <a:solidFill>
                  <a:srgbClr val="000000"/>
                </a:solidFill>
              </a:defRPr>
            </a:lvl7pPr>
            <a:lvl8pPr indent="-304800" lvl="7" marL="3657600" rtl="0">
              <a:spcBef>
                <a:spcPts val="1600"/>
              </a:spcBef>
              <a:spcAft>
                <a:spcPts val="0"/>
              </a:spcAft>
              <a:buClr>
                <a:srgbClr val="000000"/>
              </a:buClr>
              <a:buSzPts val="1200"/>
              <a:buChar char="○"/>
              <a:defRPr>
                <a:solidFill>
                  <a:srgbClr val="000000"/>
                </a:solidFill>
              </a:defRPr>
            </a:lvl8pPr>
            <a:lvl9pPr indent="-304800" lvl="8" marL="4114800" rtl="0">
              <a:spcBef>
                <a:spcPts val="1600"/>
              </a:spcBef>
              <a:spcAft>
                <a:spcPts val="1600"/>
              </a:spcAft>
              <a:buClr>
                <a:srgbClr val="000000"/>
              </a:buClr>
              <a:buSzPts val="1200"/>
              <a:buChar char="■"/>
              <a:defRPr>
                <a:solidFill>
                  <a:srgbClr val="000000"/>
                </a:solidFill>
              </a:defRPr>
            </a:lvl9pPr>
          </a:lstStyle>
          <a:p/>
        </p:txBody>
      </p:sp>
      <p:sp>
        <p:nvSpPr>
          <p:cNvPr id="129" name="Google Shape;129;p20"/>
          <p:cNvSpPr txBox="1"/>
          <p:nvPr>
            <p:ph type="ctrTitle"/>
          </p:nvPr>
        </p:nvSpPr>
        <p:spPr>
          <a:xfrm rot="5400000">
            <a:off x="6923109" y="1407498"/>
            <a:ext cx="2449800" cy="4875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130" name="Google Shape;130;p2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rgbClr val="000000"/>
                </a:solidFill>
              </a:defRPr>
            </a:lvl1pPr>
            <a:lvl2pPr lvl="1">
              <a:buNone/>
              <a:defRPr>
                <a:solidFill>
                  <a:srgbClr val="000000"/>
                </a:solidFill>
              </a:defRPr>
            </a:lvl2pPr>
            <a:lvl3pPr lvl="2">
              <a:buNone/>
              <a:defRPr>
                <a:solidFill>
                  <a:srgbClr val="000000"/>
                </a:solidFill>
              </a:defRPr>
            </a:lvl3pPr>
            <a:lvl4pPr lvl="3">
              <a:buNone/>
              <a:defRPr>
                <a:solidFill>
                  <a:srgbClr val="000000"/>
                </a:solidFill>
              </a:defRPr>
            </a:lvl4pPr>
            <a:lvl5pPr lvl="4">
              <a:buNone/>
              <a:defRPr>
                <a:solidFill>
                  <a:srgbClr val="000000"/>
                </a:solidFill>
              </a:defRPr>
            </a:lvl5pPr>
            <a:lvl6pPr lvl="5">
              <a:buNone/>
              <a:defRPr>
                <a:solidFill>
                  <a:srgbClr val="000000"/>
                </a:solidFill>
              </a:defRPr>
            </a:lvl6pPr>
            <a:lvl7pPr lvl="6">
              <a:buNone/>
              <a:defRPr>
                <a:solidFill>
                  <a:srgbClr val="000000"/>
                </a:solidFill>
              </a:defRPr>
            </a:lvl7pPr>
            <a:lvl8pPr lvl="7">
              <a:buNone/>
              <a:defRPr>
                <a:solidFill>
                  <a:srgbClr val="000000"/>
                </a:solidFill>
              </a:defRPr>
            </a:lvl8pPr>
            <a:lvl9pPr lvl="8">
              <a:buNone/>
              <a:defRPr>
                <a:solidFill>
                  <a:srgbClr val="000000"/>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12">
    <p:spTree>
      <p:nvGrpSpPr>
        <p:cNvPr id="13" name="Shape 13"/>
        <p:cNvGrpSpPr/>
        <p:nvPr/>
      </p:nvGrpSpPr>
      <p:grpSpPr>
        <a:xfrm>
          <a:off x="0" y="0"/>
          <a:ext cx="0" cy="0"/>
          <a:chOff x="0" y="0"/>
          <a:chExt cx="0" cy="0"/>
        </a:xfrm>
      </p:grpSpPr>
      <p:sp>
        <p:nvSpPr>
          <p:cNvPr id="14" name="Google Shape;14;p3"/>
          <p:cNvSpPr txBox="1"/>
          <p:nvPr>
            <p:ph type="ctrTitle"/>
          </p:nvPr>
        </p:nvSpPr>
        <p:spPr>
          <a:xfrm>
            <a:off x="3423902" y="387473"/>
            <a:ext cx="22518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p:txBody>
      </p:sp>
      <p:sp>
        <p:nvSpPr>
          <p:cNvPr id="15" name="Google Shape;15;p3"/>
          <p:cNvSpPr txBox="1"/>
          <p:nvPr>
            <p:ph idx="1" type="subTitle"/>
          </p:nvPr>
        </p:nvSpPr>
        <p:spPr>
          <a:xfrm>
            <a:off x="3423900" y="802521"/>
            <a:ext cx="1906500" cy="57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16" name="Google Shape;16;p3"/>
          <p:cNvSpPr txBox="1"/>
          <p:nvPr>
            <p:ph hasCustomPrompt="1" idx="2" type="title"/>
          </p:nvPr>
        </p:nvSpPr>
        <p:spPr>
          <a:xfrm>
            <a:off x="2023007" y="654113"/>
            <a:ext cx="1739100" cy="577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17" name="Google Shape;17;p3"/>
          <p:cNvSpPr txBox="1"/>
          <p:nvPr>
            <p:ph idx="3" type="ctrTitle"/>
          </p:nvPr>
        </p:nvSpPr>
        <p:spPr>
          <a:xfrm>
            <a:off x="3425264" y="1224286"/>
            <a:ext cx="22518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p:txBody>
      </p:sp>
      <p:sp>
        <p:nvSpPr>
          <p:cNvPr id="18" name="Google Shape;18;p3"/>
          <p:cNvSpPr txBox="1"/>
          <p:nvPr>
            <p:ph idx="4" type="subTitle"/>
          </p:nvPr>
        </p:nvSpPr>
        <p:spPr>
          <a:xfrm>
            <a:off x="3425259" y="1638859"/>
            <a:ext cx="1976700" cy="57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19" name="Google Shape;19;p3"/>
          <p:cNvSpPr txBox="1"/>
          <p:nvPr>
            <p:ph hasCustomPrompt="1" idx="5" type="title"/>
          </p:nvPr>
        </p:nvSpPr>
        <p:spPr>
          <a:xfrm>
            <a:off x="2023007" y="1488788"/>
            <a:ext cx="1615200" cy="577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0" name="Google Shape;20;p3"/>
          <p:cNvSpPr txBox="1"/>
          <p:nvPr>
            <p:ph idx="6" type="ctrTitle"/>
          </p:nvPr>
        </p:nvSpPr>
        <p:spPr>
          <a:xfrm>
            <a:off x="3427999" y="2061098"/>
            <a:ext cx="22518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p:txBody>
      </p:sp>
      <p:sp>
        <p:nvSpPr>
          <p:cNvPr id="21" name="Google Shape;21;p3"/>
          <p:cNvSpPr txBox="1"/>
          <p:nvPr>
            <p:ph idx="7" type="subTitle"/>
          </p:nvPr>
        </p:nvSpPr>
        <p:spPr>
          <a:xfrm>
            <a:off x="3427997" y="2475197"/>
            <a:ext cx="1906500" cy="57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22" name="Google Shape;22;p3"/>
          <p:cNvSpPr txBox="1"/>
          <p:nvPr>
            <p:ph hasCustomPrompt="1" idx="8" type="title"/>
          </p:nvPr>
        </p:nvSpPr>
        <p:spPr>
          <a:xfrm>
            <a:off x="2023007" y="2323463"/>
            <a:ext cx="1573500" cy="577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3" name="Google Shape;23;p3"/>
          <p:cNvSpPr txBox="1"/>
          <p:nvPr>
            <p:ph idx="9" type="ctrTitle"/>
          </p:nvPr>
        </p:nvSpPr>
        <p:spPr>
          <a:xfrm rot="5400000">
            <a:off x="6601629" y="1646270"/>
            <a:ext cx="2913300" cy="4875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24" name="Google Shape;24;p3"/>
          <p:cNvSpPr txBox="1"/>
          <p:nvPr>
            <p:ph idx="13" type="ctrTitle"/>
          </p:nvPr>
        </p:nvSpPr>
        <p:spPr>
          <a:xfrm>
            <a:off x="3427999" y="2897911"/>
            <a:ext cx="22518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p:txBody>
      </p:sp>
      <p:sp>
        <p:nvSpPr>
          <p:cNvPr id="25" name="Google Shape;25;p3"/>
          <p:cNvSpPr txBox="1"/>
          <p:nvPr>
            <p:ph idx="14" type="subTitle"/>
          </p:nvPr>
        </p:nvSpPr>
        <p:spPr>
          <a:xfrm>
            <a:off x="3427997" y="3311534"/>
            <a:ext cx="1906500" cy="57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26" name="Google Shape;26;p3"/>
          <p:cNvSpPr txBox="1"/>
          <p:nvPr>
            <p:ph hasCustomPrompt="1" idx="15" type="title"/>
          </p:nvPr>
        </p:nvSpPr>
        <p:spPr>
          <a:xfrm>
            <a:off x="2023007" y="3158138"/>
            <a:ext cx="1573500" cy="577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27" name="Google Shape;27;p3"/>
          <p:cNvSpPr txBox="1"/>
          <p:nvPr>
            <p:ph idx="16" type="ctrTitle"/>
          </p:nvPr>
        </p:nvSpPr>
        <p:spPr>
          <a:xfrm>
            <a:off x="3427999" y="3734723"/>
            <a:ext cx="22518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1200"/>
              <a:buNone/>
              <a:defRPr sz="1200"/>
            </a:lvl1pPr>
            <a:lvl2pPr lvl="1" rtl="0">
              <a:spcBef>
                <a:spcPts val="0"/>
              </a:spcBef>
              <a:spcAft>
                <a:spcPts val="0"/>
              </a:spcAft>
              <a:buSzPts val="1200"/>
              <a:buNone/>
              <a:defRPr sz="1200"/>
            </a:lvl2pPr>
            <a:lvl3pPr lvl="2" rtl="0">
              <a:spcBef>
                <a:spcPts val="0"/>
              </a:spcBef>
              <a:spcAft>
                <a:spcPts val="0"/>
              </a:spcAft>
              <a:buSzPts val="1200"/>
              <a:buNone/>
              <a:defRPr sz="1200"/>
            </a:lvl3pPr>
            <a:lvl4pPr lvl="3" rtl="0">
              <a:spcBef>
                <a:spcPts val="0"/>
              </a:spcBef>
              <a:spcAft>
                <a:spcPts val="0"/>
              </a:spcAft>
              <a:buSzPts val="1200"/>
              <a:buNone/>
              <a:defRPr sz="1200"/>
            </a:lvl4pPr>
            <a:lvl5pPr lvl="4" rtl="0">
              <a:spcBef>
                <a:spcPts val="0"/>
              </a:spcBef>
              <a:spcAft>
                <a:spcPts val="0"/>
              </a:spcAft>
              <a:buSzPts val="1200"/>
              <a:buNone/>
              <a:defRPr sz="1200"/>
            </a:lvl5pPr>
            <a:lvl6pPr lvl="5" rtl="0">
              <a:spcBef>
                <a:spcPts val="0"/>
              </a:spcBef>
              <a:spcAft>
                <a:spcPts val="0"/>
              </a:spcAft>
              <a:buSzPts val="1200"/>
              <a:buNone/>
              <a:defRPr sz="1200"/>
            </a:lvl6pPr>
            <a:lvl7pPr lvl="6" rtl="0">
              <a:spcBef>
                <a:spcPts val="0"/>
              </a:spcBef>
              <a:spcAft>
                <a:spcPts val="0"/>
              </a:spcAft>
              <a:buSzPts val="1200"/>
              <a:buNone/>
              <a:defRPr sz="1200"/>
            </a:lvl7pPr>
            <a:lvl8pPr lvl="7" rtl="0">
              <a:spcBef>
                <a:spcPts val="0"/>
              </a:spcBef>
              <a:spcAft>
                <a:spcPts val="0"/>
              </a:spcAft>
              <a:buSzPts val="1200"/>
              <a:buNone/>
              <a:defRPr sz="1200"/>
            </a:lvl8pPr>
            <a:lvl9pPr lvl="8" rtl="0">
              <a:spcBef>
                <a:spcPts val="0"/>
              </a:spcBef>
              <a:spcAft>
                <a:spcPts val="0"/>
              </a:spcAft>
              <a:buSzPts val="1200"/>
              <a:buNone/>
              <a:defRPr sz="1200"/>
            </a:lvl9pPr>
          </a:lstStyle>
          <a:p/>
        </p:txBody>
      </p:sp>
      <p:sp>
        <p:nvSpPr>
          <p:cNvPr id="28" name="Google Shape;28;p3"/>
          <p:cNvSpPr txBox="1"/>
          <p:nvPr>
            <p:ph idx="17" type="subTitle"/>
          </p:nvPr>
        </p:nvSpPr>
        <p:spPr>
          <a:xfrm>
            <a:off x="3427997" y="4147872"/>
            <a:ext cx="1906500" cy="572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29" name="Google Shape;29;p3"/>
          <p:cNvSpPr txBox="1"/>
          <p:nvPr>
            <p:ph hasCustomPrompt="1" idx="18" type="title"/>
          </p:nvPr>
        </p:nvSpPr>
        <p:spPr>
          <a:xfrm>
            <a:off x="2023007" y="3992813"/>
            <a:ext cx="1573500" cy="577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4800">
                <a:latin typeface="Fira Sans Extra Condensed Medium"/>
                <a:ea typeface="Fira Sans Extra Condensed Medium"/>
                <a:cs typeface="Fira Sans Extra Condensed Medium"/>
                <a:sym typeface="Fira Sans Extra Condensed Medium"/>
              </a:defRPr>
            </a:lvl9pPr>
          </a:lstStyle>
          <a:p>
            <a:r>
              <a:t>xx%</a:t>
            </a:r>
          </a:p>
        </p:txBody>
      </p:sp>
      <p:sp>
        <p:nvSpPr>
          <p:cNvPr id="30" name="Google Shape;30;p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sources">
  <p:cSld name="CUSTOM_25_1">
    <p:spTree>
      <p:nvGrpSpPr>
        <p:cNvPr id="131" name="Shape 131"/>
        <p:cNvGrpSpPr/>
        <p:nvPr/>
      </p:nvGrpSpPr>
      <p:grpSpPr>
        <a:xfrm>
          <a:off x="0" y="0"/>
          <a:ext cx="0" cy="0"/>
          <a:chOff x="0" y="0"/>
          <a:chExt cx="0" cy="0"/>
        </a:xfrm>
      </p:grpSpPr>
      <p:sp>
        <p:nvSpPr>
          <p:cNvPr id="132" name="Google Shape;132;p21"/>
          <p:cNvSpPr txBox="1"/>
          <p:nvPr>
            <p:ph idx="1" type="body"/>
          </p:nvPr>
        </p:nvSpPr>
        <p:spPr>
          <a:xfrm>
            <a:off x="642050" y="1277550"/>
            <a:ext cx="5308200" cy="14760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Clr>
                <a:srgbClr val="000000"/>
              </a:buClr>
              <a:buSzPts val="1200"/>
              <a:buChar char="●"/>
              <a:defRPr>
                <a:solidFill>
                  <a:srgbClr val="000000"/>
                </a:solidFill>
              </a:defRPr>
            </a:lvl1pPr>
            <a:lvl2pPr indent="-304800" lvl="1" marL="914400" rtl="0">
              <a:spcBef>
                <a:spcPts val="1600"/>
              </a:spcBef>
              <a:spcAft>
                <a:spcPts val="0"/>
              </a:spcAft>
              <a:buClr>
                <a:srgbClr val="000000"/>
              </a:buClr>
              <a:buSzPts val="1200"/>
              <a:buChar char="○"/>
              <a:defRPr>
                <a:solidFill>
                  <a:srgbClr val="000000"/>
                </a:solidFill>
              </a:defRPr>
            </a:lvl2pPr>
            <a:lvl3pPr indent="-304800" lvl="2" marL="1371600" rtl="0">
              <a:spcBef>
                <a:spcPts val="1600"/>
              </a:spcBef>
              <a:spcAft>
                <a:spcPts val="0"/>
              </a:spcAft>
              <a:buClr>
                <a:srgbClr val="000000"/>
              </a:buClr>
              <a:buSzPts val="1200"/>
              <a:buChar char="■"/>
              <a:defRPr>
                <a:solidFill>
                  <a:srgbClr val="000000"/>
                </a:solidFill>
              </a:defRPr>
            </a:lvl3pPr>
            <a:lvl4pPr indent="-304800" lvl="3" marL="1828800" rtl="0">
              <a:spcBef>
                <a:spcPts val="1600"/>
              </a:spcBef>
              <a:spcAft>
                <a:spcPts val="0"/>
              </a:spcAft>
              <a:buClr>
                <a:srgbClr val="000000"/>
              </a:buClr>
              <a:buSzPts val="1200"/>
              <a:buChar char="●"/>
              <a:defRPr>
                <a:solidFill>
                  <a:srgbClr val="000000"/>
                </a:solidFill>
              </a:defRPr>
            </a:lvl4pPr>
            <a:lvl5pPr indent="-304800" lvl="4" marL="2286000" rtl="0">
              <a:spcBef>
                <a:spcPts val="1600"/>
              </a:spcBef>
              <a:spcAft>
                <a:spcPts val="0"/>
              </a:spcAft>
              <a:buClr>
                <a:srgbClr val="000000"/>
              </a:buClr>
              <a:buSzPts val="1200"/>
              <a:buChar char="○"/>
              <a:defRPr>
                <a:solidFill>
                  <a:srgbClr val="000000"/>
                </a:solidFill>
              </a:defRPr>
            </a:lvl5pPr>
            <a:lvl6pPr indent="-304800" lvl="5" marL="2743200" rtl="0">
              <a:spcBef>
                <a:spcPts val="1600"/>
              </a:spcBef>
              <a:spcAft>
                <a:spcPts val="0"/>
              </a:spcAft>
              <a:buClr>
                <a:srgbClr val="000000"/>
              </a:buClr>
              <a:buSzPts val="1200"/>
              <a:buChar char="■"/>
              <a:defRPr>
                <a:solidFill>
                  <a:srgbClr val="000000"/>
                </a:solidFill>
              </a:defRPr>
            </a:lvl6pPr>
            <a:lvl7pPr indent="-304800" lvl="6" marL="3200400" rtl="0">
              <a:spcBef>
                <a:spcPts val="1600"/>
              </a:spcBef>
              <a:spcAft>
                <a:spcPts val="0"/>
              </a:spcAft>
              <a:buClr>
                <a:srgbClr val="000000"/>
              </a:buClr>
              <a:buSzPts val="1200"/>
              <a:buChar char="●"/>
              <a:defRPr>
                <a:solidFill>
                  <a:srgbClr val="000000"/>
                </a:solidFill>
              </a:defRPr>
            </a:lvl7pPr>
            <a:lvl8pPr indent="-304800" lvl="7" marL="3657600" rtl="0">
              <a:spcBef>
                <a:spcPts val="1600"/>
              </a:spcBef>
              <a:spcAft>
                <a:spcPts val="0"/>
              </a:spcAft>
              <a:buClr>
                <a:srgbClr val="000000"/>
              </a:buClr>
              <a:buSzPts val="1200"/>
              <a:buChar char="○"/>
              <a:defRPr>
                <a:solidFill>
                  <a:srgbClr val="000000"/>
                </a:solidFill>
              </a:defRPr>
            </a:lvl8pPr>
            <a:lvl9pPr indent="-304800" lvl="8" marL="4114800" rtl="0">
              <a:spcBef>
                <a:spcPts val="1600"/>
              </a:spcBef>
              <a:spcAft>
                <a:spcPts val="1600"/>
              </a:spcAft>
              <a:buClr>
                <a:srgbClr val="000000"/>
              </a:buClr>
              <a:buSzPts val="1200"/>
              <a:buChar char="■"/>
              <a:defRPr>
                <a:solidFill>
                  <a:srgbClr val="000000"/>
                </a:solidFill>
              </a:defRPr>
            </a:lvl9pPr>
          </a:lstStyle>
          <a:p/>
        </p:txBody>
      </p:sp>
      <p:sp>
        <p:nvSpPr>
          <p:cNvPr id="133" name="Google Shape;133;p21"/>
          <p:cNvSpPr txBox="1"/>
          <p:nvPr>
            <p:ph type="ctrTitle"/>
          </p:nvPr>
        </p:nvSpPr>
        <p:spPr>
          <a:xfrm rot="5400000">
            <a:off x="6923109" y="1407498"/>
            <a:ext cx="2449800" cy="4875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134" name="Google Shape;134;p21"/>
          <p:cNvSpPr txBox="1"/>
          <p:nvPr>
            <p:ph idx="2" type="subTitle"/>
          </p:nvPr>
        </p:nvSpPr>
        <p:spPr>
          <a:xfrm>
            <a:off x="642050" y="540000"/>
            <a:ext cx="4655400" cy="960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Clr>
                <a:schemeClr val="lt1"/>
              </a:buClr>
              <a:buSzPts val="1200"/>
              <a:buNone/>
              <a:defRPr>
                <a:solidFill>
                  <a:schemeClr val="lt1"/>
                </a:solidFill>
              </a:defRPr>
            </a:lvl2pPr>
            <a:lvl3pPr lvl="2" rtl="0">
              <a:lnSpc>
                <a:spcPct val="100000"/>
              </a:lnSpc>
              <a:spcBef>
                <a:spcPts val="0"/>
              </a:spcBef>
              <a:spcAft>
                <a:spcPts val="0"/>
              </a:spcAft>
              <a:buClr>
                <a:schemeClr val="lt1"/>
              </a:buClr>
              <a:buSzPts val="1200"/>
              <a:buNone/>
              <a:defRPr>
                <a:solidFill>
                  <a:schemeClr val="lt1"/>
                </a:solidFill>
              </a:defRPr>
            </a:lvl3pPr>
            <a:lvl4pPr lvl="3" rtl="0">
              <a:lnSpc>
                <a:spcPct val="100000"/>
              </a:lnSpc>
              <a:spcBef>
                <a:spcPts val="0"/>
              </a:spcBef>
              <a:spcAft>
                <a:spcPts val="0"/>
              </a:spcAft>
              <a:buClr>
                <a:schemeClr val="lt1"/>
              </a:buClr>
              <a:buSzPts val="1200"/>
              <a:buNone/>
              <a:defRPr>
                <a:solidFill>
                  <a:schemeClr val="lt1"/>
                </a:solidFill>
              </a:defRPr>
            </a:lvl4pPr>
            <a:lvl5pPr lvl="4" rtl="0">
              <a:lnSpc>
                <a:spcPct val="100000"/>
              </a:lnSpc>
              <a:spcBef>
                <a:spcPts val="0"/>
              </a:spcBef>
              <a:spcAft>
                <a:spcPts val="0"/>
              </a:spcAft>
              <a:buClr>
                <a:schemeClr val="lt1"/>
              </a:buClr>
              <a:buSzPts val="1200"/>
              <a:buNone/>
              <a:defRPr>
                <a:solidFill>
                  <a:schemeClr val="lt1"/>
                </a:solidFill>
              </a:defRPr>
            </a:lvl5pPr>
            <a:lvl6pPr lvl="5" rtl="0">
              <a:lnSpc>
                <a:spcPct val="100000"/>
              </a:lnSpc>
              <a:spcBef>
                <a:spcPts val="0"/>
              </a:spcBef>
              <a:spcAft>
                <a:spcPts val="0"/>
              </a:spcAft>
              <a:buClr>
                <a:schemeClr val="lt1"/>
              </a:buClr>
              <a:buSzPts val="1200"/>
              <a:buNone/>
              <a:defRPr>
                <a:solidFill>
                  <a:schemeClr val="lt1"/>
                </a:solidFill>
              </a:defRPr>
            </a:lvl6pPr>
            <a:lvl7pPr lvl="6" rtl="0">
              <a:lnSpc>
                <a:spcPct val="100000"/>
              </a:lnSpc>
              <a:spcBef>
                <a:spcPts val="0"/>
              </a:spcBef>
              <a:spcAft>
                <a:spcPts val="0"/>
              </a:spcAft>
              <a:buClr>
                <a:schemeClr val="lt1"/>
              </a:buClr>
              <a:buSzPts val="1200"/>
              <a:buNone/>
              <a:defRPr>
                <a:solidFill>
                  <a:schemeClr val="lt1"/>
                </a:solidFill>
              </a:defRPr>
            </a:lvl7pPr>
            <a:lvl8pPr lvl="7" rtl="0">
              <a:lnSpc>
                <a:spcPct val="100000"/>
              </a:lnSpc>
              <a:spcBef>
                <a:spcPts val="0"/>
              </a:spcBef>
              <a:spcAft>
                <a:spcPts val="0"/>
              </a:spcAft>
              <a:buClr>
                <a:schemeClr val="lt1"/>
              </a:buClr>
              <a:buSzPts val="1200"/>
              <a:buNone/>
              <a:defRPr>
                <a:solidFill>
                  <a:schemeClr val="lt1"/>
                </a:solidFill>
              </a:defRPr>
            </a:lvl8pPr>
            <a:lvl9pPr lvl="8" rtl="0">
              <a:lnSpc>
                <a:spcPct val="100000"/>
              </a:lnSpc>
              <a:spcBef>
                <a:spcPts val="0"/>
              </a:spcBef>
              <a:spcAft>
                <a:spcPts val="0"/>
              </a:spcAft>
              <a:buClr>
                <a:schemeClr val="lt1"/>
              </a:buClr>
              <a:buSzPts val="1200"/>
              <a:buNone/>
              <a:defRPr>
                <a:solidFill>
                  <a:schemeClr val="lt1"/>
                </a:solidFill>
              </a:defRPr>
            </a:lvl9pPr>
          </a:lstStyle>
          <a:p/>
        </p:txBody>
      </p:sp>
      <p:sp>
        <p:nvSpPr>
          <p:cNvPr id="135" name="Google Shape;135;p2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solidFill>
                  <a:srgbClr val="000000"/>
                </a:solidFill>
              </a:defRPr>
            </a:lvl1pPr>
            <a:lvl2pPr lvl="1">
              <a:buNone/>
              <a:defRPr>
                <a:solidFill>
                  <a:srgbClr val="000000"/>
                </a:solidFill>
              </a:defRPr>
            </a:lvl2pPr>
            <a:lvl3pPr lvl="2">
              <a:buNone/>
              <a:defRPr>
                <a:solidFill>
                  <a:srgbClr val="000000"/>
                </a:solidFill>
              </a:defRPr>
            </a:lvl3pPr>
            <a:lvl4pPr lvl="3">
              <a:buNone/>
              <a:defRPr>
                <a:solidFill>
                  <a:srgbClr val="000000"/>
                </a:solidFill>
              </a:defRPr>
            </a:lvl4pPr>
            <a:lvl5pPr lvl="4">
              <a:buNone/>
              <a:defRPr>
                <a:solidFill>
                  <a:srgbClr val="000000"/>
                </a:solidFill>
              </a:defRPr>
            </a:lvl5pPr>
            <a:lvl6pPr lvl="5">
              <a:buNone/>
              <a:defRPr>
                <a:solidFill>
                  <a:srgbClr val="000000"/>
                </a:solidFill>
              </a:defRPr>
            </a:lvl6pPr>
            <a:lvl7pPr lvl="6">
              <a:buNone/>
              <a:defRPr>
                <a:solidFill>
                  <a:srgbClr val="000000"/>
                </a:solidFill>
              </a:defRPr>
            </a:lvl7pPr>
            <a:lvl8pPr lvl="7">
              <a:buNone/>
              <a:defRPr>
                <a:solidFill>
                  <a:srgbClr val="000000"/>
                </a:solidFill>
              </a:defRPr>
            </a:lvl8pPr>
            <a:lvl9pPr lvl="8">
              <a:buNone/>
              <a:defRPr>
                <a:solidFill>
                  <a:srgbClr val="000000"/>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CUSTOM_13">
    <p:spTree>
      <p:nvGrpSpPr>
        <p:cNvPr id="31" name="Shape 31"/>
        <p:cNvGrpSpPr/>
        <p:nvPr/>
      </p:nvGrpSpPr>
      <p:grpSpPr>
        <a:xfrm>
          <a:off x="0" y="0"/>
          <a:ext cx="0" cy="0"/>
          <a:chOff x="0" y="0"/>
          <a:chExt cx="0" cy="0"/>
        </a:xfrm>
      </p:grpSpPr>
      <p:sp>
        <p:nvSpPr>
          <p:cNvPr id="32" name="Google Shape;32;p4"/>
          <p:cNvSpPr txBox="1"/>
          <p:nvPr>
            <p:ph type="title"/>
          </p:nvPr>
        </p:nvSpPr>
        <p:spPr>
          <a:xfrm>
            <a:off x="672375" y="1432475"/>
            <a:ext cx="3498000" cy="896700"/>
          </a:xfrm>
          <a:prstGeom prst="rect">
            <a:avLst/>
          </a:prstGeom>
        </p:spPr>
        <p:txBody>
          <a:bodyPr anchorCtr="0" anchor="ctr" bIns="91425" lIns="91425" spcFirstLastPara="1" rIns="91425" wrap="square" tIns="91425">
            <a:noAutofit/>
          </a:bodyPr>
          <a:lstStyle>
            <a:lvl1pPr lvl="0" rtl="0" algn="r">
              <a:spcBef>
                <a:spcPts val="0"/>
              </a:spcBef>
              <a:spcAft>
                <a:spcPts val="0"/>
              </a:spcAft>
              <a:buClr>
                <a:srgbClr val="000000"/>
              </a:buClr>
              <a:buSzPts val="2800"/>
              <a:buNone/>
              <a:defRPr/>
            </a:lvl1pPr>
            <a:lvl2pPr lvl="1" rtl="0">
              <a:spcBef>
                <a:spcPts val="0"/>
              </a:spcBef>
              <a:spcAft>
                <a:spcPts val="0"/>
              </a:spcAft>
              <a:buClr>
                <a:srgbClr val="000000"/>
              </a:buClr>
              <a:buSzPts val="2800"/>
              <a:buNone/>
              <a:defRPr>
                <a:solidFill>
                  <a:srgbClr val="000000"/>
                </a:solidFill>
              </a:defRPr>
            </a:lvl2pPr>
            <a:lvl3pPr lvl="2" rtl="0">
              <a:spcBef>
                <a:spcPts val="0"/>
              </a:spcBef>
              <a:spcAft>
                <a:spcPts val="0"/>
              </a:spcAft>
              <a:buClr>
                <a:srgbClr val="000000"/>
              </a:buClr>
              <a:buSzPts val="2800"/>
              <a:buNone/>
              <a:defRPr>
                <a:solidFill>
                  <a:srgbClr val="000000"/>
                </a:solidFill>
              </a:defRPr>
            </a:lvl3pPr>
            <a:lvl4pPr lvl="3" rtl="0">
              <a:spcBef>
                <a:spcPts val="0"/>
              </a:spcBef>
              <a:spcAft>
                <a:spcPts val="0"/>
              </a:spcAft>
              <a:buClr>
                <a:srgbClr val="000000"/>
              </a:buClr>
              <a:buSzPts val="2800"/>
              <a:buNone/>
              <a:defRPr>
                <a:solidFill>
                  <a:srgbClr val="000000"/>
                </a:solidFill>
              </a:defRPr>
            </a:lvl4pPr>
            <a:lvl5pPr lvl="4" rtl="0">
              <a:spcBef>
                <a:spcPts val="0"/>
              </a:spcBef>
              <a:spcAft>
                <a:spcPts val="0"/>
              </a:spcAft>
              <a:buClr>
                <a:srgbClr val="000000"/>
              </a:buClr>
              <a:buSzPts val="2800"/>
              <a:buNone/>
              <a:defRPr>
                <a:solidFill>
                  <a:srgbClr val="000000"/>
                </a:solidFill>
              </a:defRPr>
            </a:lvl5pPr>
            <a:lvl6pPr lvl="5" rtl="0">
              <a:spcBef>
                <a:spcPts val="0"/>
              </a:spcBef>
              <a:spcAft>
                <a:spcPts val="0"/>
              </a:spcAft>
              <a:buClr>
                <a:srgbClr val="000000"/>
              </a:buClr>
              <a:buSzPts val="2800"/>
              <a:buNone/>
              <a:defRPr>
                <a:solidFill>
                  <a:srgbClr val="000000"/>
                </a:solidFill>
              </a:defRPr>
            </a:lvl6pPr>
            <a:lvl7pPr lvl="6" rtl="0">
              <a:spcBef>
                <a:spcPts val="0"/>
              </a:spcBef>
              <a:spcAft>
                <a:spcPts val="0"/>
              </a:spcAft>
              <a:buClr>
                <a:srgbClr val="000000"/>
              </a:buClr>
              <a:buSzPts val="2800"/>
              <a:buNone/>
              <a:defRPr>
                <a:solidFill>
                  <a:srgbClr val="000000"/>
                </a:solidFill>
              </a:defRPr>
            </a:lvl7pPr>
            <a:lvl8pPr lvl="7" rtl="0">
              <a:spcBef>
                <a:spcPts val="0"/>
              </a:spcBef>
              <a:spcAft>
                <a:spcPts val="0"/>
              </a:spcAft>
              <a:buClr>
                <a:srgbClr val="000000"/>
              </a:buClr>
              <a:buSzPts val="2800"/>
              <a:buNone/>
              <a:defRPr>
                <a:solidFill>
                  <a:srgbClr val="000000"/>
                </a:solidFill>
              </a:defRPr>
            </a:lvl8pPr>
            <a:lvl9pPr lvl="8" rtl="0">
              <a:spcBef>
                <a:spcPts val="0"/>
              </a:spcBef>
              <a:spcAft>
                <a:spcPts val="0"/>
              </a:spcAft>
              <a:buClr>
                <a:srgbClr val="000000"/>
              </a:buClr>
              <a:buSzPts val="2800"/>
              <a:buNone/>
              <a:defRPr>
                <a:solidFill>
                  <a:srgbClr val="000000"/>
                </a:solidFill>
              </a:defRPr>
            </a:lvl9pPr>
          </a:lstStyle>
          <a:p/>
        </p:txBody>
      </p:sp>
      <p:sp>
        <p:nvSpPr>
          <p:cNvPr id="33" name="Google Shape;33;p4"/>
          <p:cNvSpPr txBox="1"/>
          <p:nvPr>
            <p:ph idx="1" type="subTitle"/>
          </p:nvPr>
        </p:nvSpPr>
        <p:spPr>
          <a:xfrm flipH="1">
            <a:off x="1667175" y="2154225"/>
            <a:ext cx="2503200" cy="11700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200"/>
              <a:buNone/>
              <a:defRPr/>
            </a:lvl1pPr>
            <a:lvl2pPr lvl="1" rtl="0">
              <a:lnSpc>
                <a:spcPct val="100000"/>
              </a:lnSpc>
              <a:spcBef>
                <a:spcPts val="0"/>
              </a:spcBef>
              <a:spcAft>
                <a:spcPts val="0"/>
              </a:spcAft>
              <a:buClr>
                <a:srgbClr val="000000"/>
              </a:buClr>
              <a:buSzPts val="2800"/>
              <a:buNone/>
              <a:defRPr sz="2800">
                <a:solidFill>
                  <a:srgbClr val="000000"/>
                </a:solidFill>
              </a:defRPr>
            </a:lvl2pPr>
            <a:lvl3pPr lvl="2" rtl="0">
              <a:lnSpc>
                <a:spcPct val="100000"/>
              </a:lnSpc>
              <a:spcBef>
                <a:spcPts val="0"/>
              </a:spcBef>
              <a:spcAft>
                <a:spcPts val="0"/>
              </a:spcAft>
              <a:buClr>
                <a:srgbClr val="000000"/>
              </a:buClr>
              <a:buSzPts val="2800"/>
              <a:buNone/>
              <a:defRPr sz="2800">
                <a:solidFill>
                  <a:srgbClr val="000000"/>
                </a:solidFill>
              </a:defRPr>
            </a:lvl3pPr>
            <a:lvl4pPr lvl="3" rtl="0">
              <a:lnSpc>
                <a:spcPct val="100000"/>
              </a:lnSpc>
              <a:spcBef>
                <a:spcPts val="0"/>
              </a:spcBef>
              <a:spcAft>
                <a:spcPts val="0"/>
              </a:spcAft>
              <a:buClr>
                <a:srgbClr val="000000"/>
              </a:buClr>
              <a:buSzPts val="2800"/>
              <a:buNone/>
              <a:defRPr sz="2800">
                <a:solidFill>
                  <a:srgbClr val="000000"/>
                </a:solidFill>
              </a:defRPr>
            </a:lvl4pPr>
            <a:lvl5pPr lvl="4" rtl="0">
              <a:lnSpc>
                <a:spcPct val="100000"/>
              </a:lnSpc>
              <a:spcBef>
                <a:spcPts val="0"/>
              </a:spcBef>
              <a:spcAft>
                <a:spcPts val="0"/>
              </a:spcAft>
              <a:buClr>
                <a:srgbClr val="000000"/>
              </a:buClr>
              <a:buSzPts val="2800"/>
              <a:buNone/>
              <a:defRPr sz="2800">
                <a:solidFill>
                  <a:srgbClr val="000000"/>
                </a:solidFill>
              </a:defRPr>
            </a:lvl5pPr>
            <a:lvl6pPr lvl="5" rtl="0">
              <a:lnSpc>
                <a:spcPct val="100000"/>
              </a:lnSpc>
              <a:spcBef>
                <a:spcPts val="0"/>
              </a:spcBef>
              <a:spcAft>
                <a:spcPts val="0"/>
              </a:spcAft>
              <a:buClr>
                <a:srgbClr val="000000"/>
              </a:buClr>
              <a:buSzPts val="2800"/>
              <a:buNone/>
              <a:defRPr sz="2800">
                <a:solidFill>
                  <a:srgbClr val="000000"/>
                </a:solidFill>
              </a:defRPr>
            </a:lvl6pPr>
            <a:lvl7pPr lvl="6" rtl="0">
              <a:lnSpc>
                <a:spcPct val="100000"/>
              </a:lnSpc>
              <a:spcBef>
                <a:spcPts val="0"/>
              </a:spcBef>
              <a:spcAft>
                <a:spcPts val="0"/>
              </a:spcAft>
              <a:buClr>
                <a:srgbClr val="000000"/>
              </a:buClr>
              <a:buSzPts val="2800"/>
              <a:buNone/>
              <a:defRPr sz="2800">
                <a:solidFill>
                  <a:srgbClr val="000000"/>
                </a:solidFill>
              </a:defRPr>
            </a:lvl7pPr>
            <a:lvl8pPr lvl="7" rtl="0">
              <a:lnSpc>
                <a:spcPct val="100000"/>
              </a:lnSpc>
              <a:spcBef>
                <a:spcPts val="0"/>
              </a:spcBef>
              <a:spcAft>
                <a:spcPts val="0"/>
              </a:spcAft>
              <a:buClr>
                <a:srgbClr val="000000"/>
              </a:buClr>
              <a:buSzPts val="2800"/>
              <a:buNone/>
              <a:defRPr sz="2800">
                <a:solidFill>
                  <a:srgbClr val="000000"/>
                </a:solidFill>
              </a:defRPr>
            </a:lvl8pPr>
            <a:lvl9pPr lvl="8" rtl="0">
              <a:lnSpc>
                <a:spcPct val="100000"/>
              </a:lnSpc>
              <a:spcBef>
                <a:spcPts val="0"/>
              </a:spcBef>
              <a:spcAft>
                <a:spcPts val="0"/>
              </a:spcAft>
              <a:buClr>
                <a:srgbClr val="000000"/>
              </a:buClr>
              <a:buSzPts val="2800"/>
              <a:buNone/>
              <a:defRPr sz="2800">
                <a:solidFill>
                  <a:srgbClr val="000000"/>
                </a:solidFill>
              </a:defRPr>
            </a:lvl9pPr>
          </a:lstStyle>
          <a:p/>
        </p:txBody>
      </p:sp>
      <p:sp>
        <p:nvSpPr>
          <p:cNvPr id="34" name="Google Shape;34;p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columns 1">
  <p:cSld name="CUSTOM_27_1_1">
    <p:spTree>
      <p:nvGrpSpPr>
        <p:cNvPr id="35" name="Shape 35"/>
        <p:cNvGrpSpPr/>
        <p:nvPr/>
      </p:nvGrpSpPr>
      <p:grpSpPr>
        <a:xfrm>
          <a:off x="0" y="0"/>
          <a:ext cx="0" cy="0"/>
          <a:chOff x="0" y="0"/>
          <a:chExt cx="0" cy="0"/>
        </a:xfrm>
      </p:grpSpPr>
      <p:sp>
        <p:nvSpPr>
          <p:cNvPr id="36" name="Google Shape;36;p5"/>
          <p:cNvSpPr txBox="1"/>
          <p:nvPr>
            <p:ph type="ctrTitle"/>
          </p:nvPr>
        </p:nvSpPr>
        <p:spPr>
          <a:xfrm>
            <a:off x="631875" y="842025"/>
            <a:ext cx="2871300" cy="6447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37" name="Google Shape;37;p5"/>
          <p:cNvSpPr txBox="1"/>
          <p:nvPr>
            <p:ph idx="1" type="subTitle"/>
          </p:nvPr>
        </p:nvSpPr>
        <p:spPr>
          <a:xfrm>
            <a:off x="631884" y="1410841"/>
            <a:ext cx="2480700" cy="537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38" name="Google Shape;38;p5"/>
          <p:cNvSpPr txBox="1"/>
          <p:nvPr>
            <p:ph idx="2" type="ctrTitle"/>
          </p:nvPr>
        </p:nvSpPr>
        <p:spPr>
          <a:xfrm>
            <a:off x="4213664" y="842025"/>
            <a:ext cx="2697900" cy="6447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39" name="Google Shape;39;p5"/>
          <p:cNvSpPr txBox="1"/>
          <p:nvPr>
            <p:ph idx="3" type="subTitle"/>
          </p:nvPr>
        </p:nvSpPr>
        <p:spPr>
          <a:xfrm>
            <a:off x="4213664" y="1410841"/>
            <a:ext cx="2586000" cy="745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40" name="Google Shape;40;p5"/>
          <p:cNvSpPr txBox="1"/>
          <p:nvPr>
            <p:ph idx="4" type="ctrTitle"/>
          </p:nvPr>
        </p:nvSpPr>
        <p:spPr>
          <a:xfrm>
            <a:off x="631883" y="3331927"/>
            <a:ext cx="2871300" cy="6447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41" name="Google Shape;41;p5"/>
          <p:cNvSpPr txBox="1"/>
          <p:nvPr>
            <p:ph idx="5" type="subTitle"/>
          </p:nvPr>
        </p:nvSpPr>
        <p:spPr>
          <a:xfrm>
            <a:off x="631884" y="3914208"/>
            <a:ext cx="2480700" cy="946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42" name="Google Shape;42;p5"/>
          <p:cNvSpPr txBox="1"/>
          <p:nvPr>
            <p:ph idx="6" type="ctrTitle"/>
          </p:nvPr>
        </p:nvSpPr>
        <p:spPr>
          <a:xfrm rot="5400000">
            <a:off x="6685437" y="1646270"/>
            <a:ext cx="2913300" cy="4875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43" name="Google Shape;43;p5"/>
          <p:cNvSpPr txBox="1"/>
          <p:nvPr>
            <p:ph idx="7" type="ctrTitle"/>
          </p:nvPr>
        </p:nvSpPr>
        <p:spPr>
          <a:xfrm>
            <a:off x="4213664" y="3331934"/>
            <a:ext cx="2586000" cy="6447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44" name="Google Shape;44;p5"/>
          <p:cNvSpPr txBox="1"/>
          <p:nvPr>
            <p:ph idx="8" type="subTitle"/>
          </p:nvPr>
        </p:nvSpPr>
        <p:spPr>
          <a:xfrm>
            <a:off x="4213664" y="3914208"/>
            <a:ext cx="2586000" cy="745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45" name="Google Shape;45;p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1">
  <p:cSld name="CUSTOM_27">
    <p:spTree>
      <p:nvGrpSpPr>
        <p:cNvPr id="46" name="Shape 46"/>
        <p:cNvGrpSpPr/>
        <p:nvPr/>
      </p:nvGrpSpPr>
      <p:grpSpPr>
        <a:xfrm>
          <a:off x="0" y="0"/>
          <a:ext cx="0" cy="0"/>
          <a:chOff x="0" y="0"/>
          <a:chExt cx="0" cy="0"/>
        </a:xfrm>
      </p:grpSpPr>
      <p:sp>
        <p:nvSpPr>
          <p:cNvPr id="47" name="Google Shape;47;p6"/>
          <p:cNvSpPr txBox="1"/>
          <p:nvPr>
            <p:ph type="ctrTitle"/>
          </p:nvPr>
        </p:nvSpPr>
        <p:spPr>
          <a:xfrm>
            <a:off x="4921575" y="2993035"/>
            <a:ext cx="1828200" cy="6447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1800"/>
              <a:buNone/>
              <a:defRPr sz="1800">
                <a:solidFill>
                  <a:schemeClr val="lt1"/>
                </a:solidFill>
              </a:defRPr>
            </a:lvl2pPr>
            <a:lvl3pPr lvl="2" rtl="0">
              <a:spcBef>
                <a:spcPts val="0"/>
              </a:spcBef>
              <a:spcAft>
                <a:spcPts val="0"/>
              </a:spcAft>
              <a:buClr>
                <a:schemeClr val="lt1"/>
              </a:buClr>
              <a:buSzPts val="1800"/>
              <a:buNone/>
              <a:defRPr sz="1800">
                <a:solidFill>
                  <a:schemeClr val="lt1"/>
                </a:solidFill>
              </a:defRPr>
            </a:lvl3pPr>
            <a:lvl4pPr lvl="3" rtl="0">
              <a:spcBef>
                <a:spcPts val="0"/>
              </a:spcBef>
              <a:spcAft>
                <a:spcPts val="0"/>
              </a:spcAft>
              <a:buClr>
                <a:schemeClr val="lt1"/>
              </a:buClr>
              <a:buSzPts val="1800"/>
              <a:buNone/>
              <a:defRPr sz="1800">
                <a:solidFill>
                  <a:schemeClr val="lt1"/>
                </a:solidFill>
              </a:defRPr>
            </a:lvl4pPr>
            <a:lvl5pPr lvl="4" rtl="0">
              <a:spcBef>
                <a:spcPts val="0"/>
              </a:spcBef>
              <a:spcAft>
                <a:spcPts val="0"/>
              </a:spcAft>
              <a:buClr>
                <a:schemeClr val="lt1"/>
              </a:buClr>
              <a:buSzPts val="1800"/>
              <a:buNone/>
              <a:defRPr sz="1800">
                <a:solidFill>
                  <a:schemeClr val="lt1"/>
                </a:solidFill>
              </a:defRPr>
            </a:lvl5pPr>
            <a:lvl6pPr lvl="5" rtl="0">
              <a:spcBef>
                <a:spcPts val="0"/>
              </a:spcBef>
              <a:spcAft>
                <a:spcPts val="0"/>
              </a:spcAft>
              <a:buClr>
                <a:schemeClr val="lt1"/>
              </a:buClr>
              <a:buSzPts val="1800"/>
              <a:buNone/>
              <a:defRPr sz="1800">
                <a:solidFill>
                  <a:schemeClr val="lt1"/>
                </a:solidFill>
              </a:defRPr>
            </a:lvl6pPr>
            <a:lvl7pPr lvl="6" rtl="0">
              <a:spcBef>
                <a:spcPts val="0"/>
              </a:spcBef>
              <a:spcAft>
                <a:spcPts val="0"/>
              </a:spcAft>
              <a:buClr>
                <a:schemeClr val="lt1"/>
              </a:buClr>
              <a:buSzPts val="1800"/>
              <a:buNone/>
              <a:defRPr sz="1800">
                <a:solidFill>
                  <a:schemeClr val="lt1"/>
                </a:solidFill>
              </a:defRPr>
            </a:lvl7pPr>
            <a:lvl8pPr lvl="7" rtl="0">
              <a:spcBef>
                <a:spcPts val="0"/>
              </a:spcBef>
              <a:spcAft>
                <a:spcPts val="0"/>
              </a:spcAft>
              <a:buClr>
                <a:schemeClr val="lt1"/>
              </a:buClr>
              <a:buSzPts val="1800"/>
              <a:buNone/>
              <a:defRPr sz="1800">
                <a:solidFill>
                  <a:schemeClr val="lt1"/>
                </a:solidFill>
              </a:defRPr>
            </a:lvl8pPr>
            <a:lvl9pPr lvl="8" rtl="0">
              <a:spcBef>
                <a:spcPts val="0"/>
              </a:spcBef>
              <a:spcAft>
                <a:spcPts val="0"/>
              </a:spcAft>
              <a:buClr>
                <a:schemeClr val="lt1"/>
              </a:buClr>
              <a:buSzPts val="1800"/>
              <a:buNone/>
              <a:defRPr sz="1800">
                <a:solidFill>
                  <a:schemeClr val="lt1"/>
                </a:solidFill>
              </a:defRPr>
            </a:lvl9pPr>
          </a:lstStyle>
          <a:p/>
        </p:txBody>
      </p:sp>
      <p:sp>
        <p:nvSpPr>
          <p:cNvPr id="48" name="Google Shape;48;p6"/>
          <p:cNvSpPr txBox="1"/>
          <p:nvPr>
            <p:ph idx="1" type="subTitle"/>
          </p:nvPr>
        </p:nvSpPr>
        <p:spPr>
          <a:xfrm>
            <a:off x="4921575" y="3553810"/>
            <a:ext cx="1522200" cy="946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solidFill>
                  <a:srgbClr val="000000"/>
                </a:solidFill>
              </a:defRPr>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49" name="Google Shape;49;p6"/>
          <p:cNvSpPr txBox="1"/>
          <p:nvPr>
            <p:ph idx="2" type="ctrTitle"/>
          </p:nvPr>
        </p:nvSpPr>
        <p:spPr>
          <a:xfrm>
            <a:off x="906139" y="2993035"/>
            <a:ext cx="1828200" cy="6447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1800"/>
              <a:buNone/>
              <a:defRPr sz="1800">
                <a:solidFill>
                  <a:schemeClr val="lt1"/>
                </a:solidFill>
              </a:defRPr>
            </a:lvl2pPr>
            <a:lvl3pPr lvl="2" rtl="0">
              <a:spcBef>
                <a:spcPts val="0"/>
              </a:spcBef>
              <a:spcAft>
                <a:spcPts val="0"/>
              </a:spcAft>
              <a:buClr>
                <a:schemeClr val="lt1"/>
              </a:buClr>
              <a:buSzPts val="1800"/>
              <a:buNone/>
              <a:defRPr sz="1800">
                <a:solidFill>
                  <a:schemeClr val="lt1"/>
                </a:solidFill>
              </a:defRPr>
            </a:lvl3pPr>
            <a:lvl4pPr lvl="3" rtl="0">
              <a:spcBef>
                <a:spcPts val="0"/>
              </a:spcBef>
              <a:spcAft>
                <a:spcPts val="0"/>
              </a:spcAft>
              <a:buClr>
                <a:schemeClr val="lt1"/>
              </a:buClr>
              <a:buSzPts val="1800"/>
              <a:buNone/>
              <a:defRPr sz="1800">
                <a:solidFill>
                  <a:schemeClr val="lt1"/>
                </a:solidFill>
              </a:defRPr>
            </a:lvl4pPr>
            <a:lvl5pPr lvl="4" rtl="0">
              <a:spcBef>
                <a:spcPts val="0"/>
              </a:spcBef>
              <a:spcAft>
                <a:spcPts val="0"/>
              </a:spcAft>
              <a:buClr>
                <a:schemeClr val="lt1"/>
              </a:buClr>
              <a:buSzPts val="1800"/>
              <a:buNone/>
              <a:defRPr sz="1800">
                <a:solidFill>
                  <a:schemeClr val="lt1"/>
                </a:solidFill>
              </a:defRPr>
            </a:lvl5pPr>
            <a:lvl6pPr lvl="5" rtl="0">
              <a:spcBef>
                <a:spcPts val="0"/>
              </a:spcBef>
              <a:spcAft>
                <a:spcPts val="0"/>
              </a:spcAft>
              <a:buClr>
                <a:schemeClr val="lt1"/>
              </a:buClr>
              <a:buSzPts val="1800"/>
              <a:buNone/>
              <a:defRPr sz="1800">
                <a:solidFill>
                  <a:schemeClr val="lt1"/>
                </a:solidFill>
              </a:defRPr>
            </a:lvl6pPr>
            <a:lvl7pPr lvl="6" rtl="0">
              <a:spcBef>
                <a:spcPts val="0"/>
              </a:spcBef>
              <a:spcAft>
                <a:spcPts val="0"/>
              </a:spcAft>
              <a:buClr>
                <a:schemeClr val="lt1"/>
              </a:buClr>
              <a:buSzPts val="1800"/>
              <a:buNone/>
              <a:defRPr sz="1800">
                <a:solidFill>
                  <a:schemeClr val="lt1"/>
                </a:solidFill>
              </a:defRPr>
            </a:lvl7pPr>
            <a:lvl8pPr lvl="7" rtl="0">
              <a:spcBef>
                <a:spcPts val="0"/>
              </a:spcBef>
              <a:spcAft>
                <a:spcPts val="0"/>
              </a:spcAft>
              <a:buClr>
                <a:schemeClr val="lt1"/>
              </a:buClr>
              <a:buSzPts val="1800"/>
              <a:buNone/>
              <a:defRPr sz="1800">
                <a:solidFill>
                  <a:schemeClr val="lt1"/>
                </a:solidFill>
              </a:defRPr>
            </a:lvl8pPr>
            <a:lvl9pPr lvl="8" rtl="0">
              <a:spcBef>
                <a:spcPts val="0"/>
              </a:spcBef>
              <a:spcAft>
                <a:spcPts val="0"/>
              </a:spcAft>
              <a:buClr>
                <a:schemeClr val="lt1"/>
              </a:buClr>
              <a:buSzPts val="1800"/>
              <a:buNone/>
              <a:defRPr sz="1800">
                <a:solidFill>
                  <a:schemeClr val="lt1"/>
                </a:solidFill>
              </a:defRPr>
            </a:lvl9pPr>
          </a:lstStyle>
          <a:p/>
        </p:txBody>
      </p:sp>
      <p:sp>
        <p:nvSpPr>
          <p:cNvPr id="50" name="Google Shape;50;p6"/>
          <p:cNvSpPr txBox="1"/>
          <p:nvPr>
            <p:ph idx="3" type="subTitle"/>
          </p:nvPr>
        </p:nvSpPr>
        <p:spPr>
          <a:xfrm>
            <a:off x="906139" y="3553810"/>
            <a:ext cx="1522200" cy="946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solidFill>
                  <a:srgbClr val="000000"/>
                </a:solidFill>
              </a:defRPr>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51" name="Google Shape;51;p6"/>
          <p:cNvSpPr txBox="1"/>
          <p:nvPr>
            <p:ph idx="4" type="ctrTitle"/>
          </p:nvPr>
        </p:nvSpPr>
        <p:spPr>
          <a:xfrm rot="5400000">
            <a:off x="6685437" y="1646270"/>
            <a:ext cx="2913300" cy="4875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52" name="Google Shape;52;p6"/>
          <p:cNvSpPr txBox="1"/>
          <p:nvPr>
            <p:ph idx="5" type="ctrTitle"/>
          </p:nvPr>
        </p:nvSpPr>
        <p:spPr>
          <a:xfrm>
            <a:off x="2928557" y="2993035"/>
            <a:ext cx="1798800" cy="644700"/>
          </a:xfrm>
          <a:prstGeom prst="rect">
            <a:avLst/>
          </a:prstGeom>
          <a:ln>
            <a:noFill/>
          </a:ln>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1800"/>
              <a:buNone/>
              <a:defRPr sz="1800">
                <a:solidFill>
                  <a:schemeClr val="lt1"/>
                </a:solidFill>
              </a:defRPr>
            </a:lvl2pPr>
            <a:lvl3pPr lvl="2" rtl="0">
              <a:spcBef>
                <a:spcPts val="0"/>
              </a:spcBef>
              <a:spcAft>
                <a:spcPts val="0"/>
              </a:spcAft>
              <a:buClr>
                <a:schemeClr val="lt1"/>
              </a:buClr>
              <a:buSzPts val="1800"/>
              <a:buNone/>
              <a:defRPr sz="1800">
                <a:solidFill>
                  <a:schemeClr val="lt1"/>
                </a:solidFill>
              </a:defRPr>
            </a:lvl3pPr>
            <a:lvl4pPr lvl="3" rtl="0">
              <a:spcBef>
                <a:spcPts val="0"/>
              </a:spcBef>
              <a:spcAft>
                <a:spcPts val="0"/>
              </a:spcAft>
              <a:buClr>
                <a:schemeClr val="lt1"/>
              </a:buClr>
              <a:buSzPts val="1800"/>
              <a:buNone/>
              <a:defRPr sz="1800">
                <a:solidFill>
                  <a:schemeClr val="lt1"/>
                </a:solidFill>
              </a:defRPr>
            </a:lvl4pPr>
            <a:lvl5pPr lvl="4" rtl="0">
              <a:spcBef>
                <a:spcPts val="0"/>
              </a:spcBef>
              <a:spcAft>
                <a:spcPts val="0"/>
              </a:spcAft>
              <a:buClr>
                <a:schemeClr val="lt1"/>
              </a:buClr>
              <a:buSzPts val="1800"/>
              <a:buNone/>
              <a:defRPr sz="1800">
                <a:solidFill>
                  <a:schemeClr val="lt1"/>
                </a:solidFill>
              </a:defRPr>
            </a:lvl5pPr>
            <a:lvl6pPr lvl="5" rtl="0">
              <a:spcBef>
                <a:spcPts val="0"/>
              </a:spcBef>
              <a:spcAft>
                <a:spcPts val="0"/>
              </a:spcAft>
              <a:buClr>
                <a:schemeClr val="lt1"/>
              </a:buClr>
              <a:buSzPts val="1800"/>
              <a:buNone/>
              <a:defRPr sz="1800">
                <a:solidFill>
                  <a:schemeClr val="lt1"/>
                </a:solidFill>
              </a:defRPr>
            </a:lvl6pPr>
            <a:lvl7pPr lvl="6" rtl="0">
              <a:spcBef>
                <a:spcPts val="0"/>
              </a:spcBef>
              <a:spcAft>
                <a:spcPts val="0"/>
              </a:spcAft>
              <a:buClr>
                <a:schemeClr val="lt1"/>
              </a:buClr>
              <a:buSzPts val="1800"/>
              <a:buNone/>
              <a:defRPr sz="1800">
                <a:solidFill>
                  <a:schemeClr val="lt1"/>
                </a:solidFill>
              </a:defRPr>
            </a:lvl7pPr>
            <a:lvl8pPr lvl="7" rtl="0">
              <a:spcBef>
                <a:spcPts val="0"/>
              </a:spcBef>
              <a:spcAft>
                <a:spcPts val="0"/>
              </a:spcAft>
              <a:buClr>
                <a:schemeClr val="lt1"/>
              </a:buClr>
              <a:buSzPts val="1800"/>
              <a:buNone/>
              <a:defRPr sz="1800">
                <a:solidFill>
                  <a:schemeClr val="lt1"/>
                </a:solidFill>
              </a:defRPr>
            </a:lvl8pPr>
            <a:lvl9pPr lvl="8" rtl="0">
              <a:spcBef>
                <a:spcPts val="0"/>
              </a:spcBef>
              <a:spcAft>
                <a:spcPts val="0"/>
              </a:spcAft>
              <a:buClr>
                <a:schemeClr val="lt1"/>
              </a:buClr>
              <a:buSzPts val="1800"/>
              <a:buNone/>
              <a:defRPr sz="1800">
                <a:solidFill>
                  <a:schemeClr val="lt1"/>
                </a:solidFill>
              </a:defRPr>
            </a:lvl9pPr>
          </a:lstStyle>
          <a:p/>
        </p:txBody>
      </p:sp>
      <p:sp>
        <p:nvSpPr>
          <p:cNvPr id="53" name="Google Shape;53;p6"/>
          <p:cNvSpPr txBox="1"/>
          <p:nvPr>
            <p:ph idx="6" type="subTitle"/>
          </p:nvPr>
        </p:nvSpPr>
        <p:spPr>
          <a:xfrm>
            <a:off x="2928550" y="3553810"/>
            <a:ext cx="1476300" cy="946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000"/>
              <a:buNone/>
              <a:defRPr sz="1000">
                <a:solidFill>
                  <a:srgbClr val="000000"/>
                </a:solidFill>
              </a:defRPr>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54" name="Google Shape;54;p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USTOM_14">
    <p:spTree>
      <p:nvGrpSpPr>
        <p:cNvPr id="55" name="Shape 55"/>
        <p:cNvGrpSpPr/>
        <p:nvPr/>
      </p:nvGrpSpPr>
      <p:grpSpPr>
        <a:xfrm>
          <a:off x="0" y="0"/>
          <a:ext cx="0" cy="0"/>
          <a:chOff x="0" y="0"/>
          <a:chExt cx="0" cy="0"/>
        </a:xfrm>
      </p:grpSpPr>
      <p:sp>
        <p:nvSpPr>
          <p:cNvPr id="56" name="Google Shape;56;p7"/>
          <p:cNvSpPr txBox="1"/>
          <p:nvPr>
            <p:ph type="ctrTitle"/>
          </p:nvPr>
        </p:nvSpPr>
        <p:spPr>
          <a:xfrm>
            <a:off x="5432000" y="710675"/>
            <a:ext cx="2888100" cy="2054100"/>
          </a:xfrm>
          <a:prstGeom prst="rect">
            <a:avLst/>
          </a:prstGeom>
        </p:spPr>
        <p:txBody>
          <a:bodyPr anchorCtr="0" anchor="b" bIns="91425" lIns="91425" spcFirstLastPara="1" rIns="91425" wrap="square" tIns="91425">
            <a:noAutofit/>
          </a:bodyPr>
          <a:lstStyle>
            <a:lvl1pPr lvl="0" rtl="0" algn="r">
              <a:spcBef>
                <a:spcPts val="0"/>
              </a:spcBef>
              <a:spcAft>
                <a:spcPts val="0"/>
              </a:spcAft>
              <a:buSzPts val="2800"/>
              <a:buNone/>
              <a:defRPr/>
            </a:lvl1pPr>
            <a:lvl2pPr lvl="1" rtl="0" algn="r">
              <a:spcBef>
                <a:spcPts val="0"/>
              </a:spcBef>
              <a:spcAft>
                <a:spcPts val="0"/>
              </a:spcAft>
              <a:buClr>
                <a:srgbClr val="000000"/>
              </a:buClr>
              <a:buSzPts val="1600"/>
              <a:buNone/>
              <a:defRPr sz="1600">
                <a:solidFill>
                  <a:srgbClr val="000000"/>
                </a:solidFill>
              </a:defRPr>
            </a:lvl2pPr>
            <a:lvl3pPr lvl="2" rtl="0" algn="r">
              <a:spcBef>
                <a:spcPts val="0"/>
              </a:spcBef>
              <a:spcAft>
                <a:spcPts val="0"/>
              </a:spcAft>
              <a:buClr>
                <a:srgbClr val="000000"/>
              </a:buClr>
              <a:buSzPts val="1600"/>
              <a:buNone/>
              <a:defRPr sz="1600">
                <a:solidFill>
                  <a:srgbClr val="000000"/>
                </a:solidFill>
              </a:defRPr>
            </a:lvl3pPr>
            <a:lvl4pPr lvl="3" rtl="0" algn="r">
              <a:spcBef>
                <a:spcPts val="0"/>
              </a:spcBef>
              <a:spcAft>
                <a:spcPts val="0"/>
              </a:spcAft>
              <a:buClr>
                <a:srgbClr val="000000"/>
              </a:buClr>
              <a:buSzPts val="1600"/>
              <a:buNone/>
              <a:defRPr sz="1600">
                <a:solidFill>
                  <a:srgbClr val="000000"/>
                </a:solidFill>
              </a:defRPr>
            </a:lvl4pPr>
            <a:lvl5pPr lvl="4" rtl="0" algn="r">
              <a:spcBef>
                <a:spcPts val="0"/>
              </a:spcBef>
              <a:spcAft>
                <a:spcPts val="0"/>
              </a:spcAft>
              <a:buClr>
                <a:srgbClr val="000000"/>
              </a:buClr>
              <a:buSzPts val="1600"/>
              <a:buNone/>
              <a:defRPr sz="1600">
                <a:solidFill>
                  <a:srgbClr val="000000"/>
                </a:solidFill>
              </a:defRPr>
            </a:lvl5pPr>
            <a:lvl6pPr lvl="5" rtl="0" algn="r">
              <a:spcBef>
                <a:spcPts val="0"/>
              </a:spcBef>
              <a:spcAft>
                <a:spcPts val="0"/>
              </a:spcAft>
              <a:buClr>
                <a:srgbClr val="000000"/>
              </a:buClr>
              <a:buSzPts val="1600"/>
              <a:buNone/>
              <a:defRPr sz="1600">
                <a:solidFill>
                  <a:srgbClr val="000000"/>
                </a:solidFill>
              </a:defRPr>
            </a:lvl6pPr>
            <a:lvl7pPr lvl="6" rtl="0" algn="r">
              <a:spcBef>
                <a:spcPts val="0"/>
              </a:spcBef>
              <a:spcAft>
                <a:spcPts val="0"/>
              </a:spcAft>
              <a:buClr>
                <a:srgbClr val="000000"/>
              </a:buClr>
              <a:buSzPts val="1600"/>
              <a:buNone/>
              <a:defRPr sz="1600">
                <a:solidFill>
                  <a:srgbClr val="000000"/>
                </a:solidFill>
              </a:defRPr>
            </a:lvl7pPr>
            <a:lvl8pPr lvl="7" rtl="0" algn="r">
              <a:spcBef>
                <a:spcPts val="0"/>
              </a:spcBef>
              <a:spcAft>
                <a:spcPts val="0"/>
              </a:spcAft>
              <a:buClr>
                <a:srgbClr val="000000"/>
              </a:buClr>
              <a:buSzPts val="1600"/>
              <a:buNone/>
              <a:defRPr sz="1600">
                <a:solidFill>
                  <a:srgbClr val="000000"/>
                </a:solidFill>
              </a:defRPr>
            </a:lvl8pPr>
            <a:lvl9pPr lvl="8" rtl="0" algn="r">
              <a:spcBef>
                <a:spcPts val="0"/>
              </a:spcBef>
              <a:spcAft>
                <a:spcPts val="0"/>
              </a:spcAft>
              <a:buClr>
                <a:srgbClr val="000000"/>
              </a:buClr>
              <a:buSzPts val="1600"/>
              <a:buNone/>
              <a:defRPr sz="1600">
                <a:solidFill>
                  <a:srgbClr val="000000"/>
                </a:solidFill>
              </a:defRPr>
            </a:lvl9pPr>
          </a:lstStyle>
          <a:p/>
        </p:txBody>
      </p:sp>
      <p:sp>
        <p:nvSpPr>
          <p:cNvPr id="57" name="Google Shape;57;p7"/>
          <p:cNvSpPr txBox="1"/>
          <p:nvPr>
            <p:ph idx="1" type="subTitle"/>
          </p:nvPr>
        </p:nvSpPr>
        <p:spPr>
          <a:xfrm>
            <a:off x="5363550" y="2724625"/>
            <a:ext cx="2956500" cy="1784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200"/>
              <a:buNone/>
              <a:defRPr/>
            </a:lvl1pPr>
            <a:lvl2pPr lvl="1" rtl="0" algn="r">
              <a:lnSpc>
                <a:spcPct val="100000"/>
              </a:lnSpc>
              <a:spcBef>
                <a:spcPts val="0"/>
              </a:spcBef>
              <a:spcAft>
                <a:spcPts val="0"/>
              </a:spcAft>
              <a:buSzPts val="1200"/>
              <a:buNone/>
              <a:defRPr/>
            </a:lvl2pPr>
            <a:lvl3pPr lvl="2" rtl="0" algn="r">
              <a:lnSpc>
                <a:spcPct val="100000"/>
              </a:lnSpc>
              <a:spcBef>
                <a:spcPts val="0"/>
              </a:spcBef>
              <a:spcAft>
                <a:spcPts val="0"/>
              </a:spcAft>
              <a:buSzPts val="1200"/>
              <a:buNone/>
              <a:defRPr/>
            </a:lvl3pPr>
            <a:lvl4pPr lvl="3" rtl="0" algn="r">
              <a:lnSpc>
                <a:spcPct val="100000"/>
              </a:lnSpc>
              <a:spcBef>
                <a:spcPts val="0"/>
              </a:spcBef>
              <a:spcAft>
                <a:spcPts val="0"/>
              </a:spcAft>
              <a:buSzPts val="1200"/>
              <a:buNone/>
              <a:defRPr/>
            </a:lvl4pPr>
            <a:lvl5pPr lvl="4" rtl="0" algn="r">
              <a:lnSpc>
                <a:spcPct val="100000"/>
              </a:lnSpc>
              <a:spcBef>
                <a:spcPts val="0"/>
              </a:spcBef>
              <a:spcAft>
                <a:spcPts val="0"/>
              </a:spcAft>
              <a:buSzPts val="1200"/>
              <a:buNone/>
              <a:defRPr/>
            </a:lvl5pPr>
            <a:lvl6pPr lvl="5" rtl="0" algn="r">
              <a:lnSpc>
                <a:spcPct val="100000"/>
              </a:lnSpc>
              <a:spcBef>
                <a:spcPts val="0"/>
              </a:spcBef>
              <a:spcAft>
                <a:spcPts val="0"/>
              </a:spcAft>
              <a:buSzPts val="1200"/>
              <a:buNone/>
              <a:defRPr/>
            </a:lvl6pPr>
            <a:lvl7pPr lvl="6" rtl="0" algn="r">
              <a:lnSpc>
                <a:spcPct val="100000"/>
              </a:lnSpc>
              <a:spcBef>
                <a:spcPts val="0"/>
              </a:spcBef>
              <a:spcAft>
                <a:spcPts val="0"/>
              </a:spcAft>
              <a:buSzPts val="1200"/>
              <a:buNone/>
              <a:defRPr/>
            </a:lvl7pPr>
            <a:lvl8pPr lvl="7" rtl="0" algn="r">
              <a:lnSpc>
                <a:spcPct val="100000"/>
              </a:lnSpc>
              <a:spcBef>
                <a:spcPts val="0"/>
              </a:spcBef>
              <a:spcAft>
                <a:spcPts val="0"/>
              </a:spcAft>
              <a:buSzPts val="1200"/>
              <a:buNone/>
              <a:defRPr/>
            </a:lvl8pPr>
            <a:lvl9pPr lvl="8" rtl="0" algn="r">
              <a:lnSpc>
                <a:spcPct val="100000"/>
              </a:lnSpc>
              <a:spcBef>
                <a:spcPts val="0"/>
              </a:spcBef>
              <a:spcAft>
                <a:spcPts val="0"/>
              </a:spcAft>
              <a:buSzPts val="1200"/>
              <a:buNone/>
              <a:defRPr/>
            </a:lvl9pPr>
          </a:lstStyle>
          <a:p/>
        </p:txBody>
      </p:sp>
      <p:sp>
        <p:nvSpPr>
          <p:cNvPr id="58" name="Google Shape;58;p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28">
    <p:spTree>
      <p:nvGrpSpPr>
        <p:cNvPr id="59" name="Shape 59"/>
        <p:cNvGrpSpPr/>
        <p:nvPr/>
      </p:nvGrpSpPr>
      <p:grpSpPr>
        <a:xfrm>
          <a:off x="0" y="0"/>
          <a:ext cx="0" cy="0"/>
          <a:chOff x="0" y="0"/>
          <a:chExt cx="0" cy="0"/>
        </a:xfrm>
      </p:grpSpPr>
      <p:sp>
        <p:nvSpPr>
          <p:cNvPr id="60" name="Google Shape;60;p8"/>
          <p:cNvSpPr txBox="1"/>
          <p:nvPr>
            <p:ph idx="1" type="subTitle"/>
          </p:nvPr>
        </p:nvSpPr>
        <p:spPr>
          <a:xfrm>
            <a:off x="915175" y="3380775"/>
            <a:ext cx="3960600" cy="6318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61" name="Google Shape;61;p8"/>
          <p:cNvSpPr txBox="1"/>
          <p:nvPr>
            <p:ph idx="2" type="subTitle"/>
          </p:nvPr>
        </p:nvSpPr>
        <p:spPr>
          <a:xfrm>
            <a:off x="915175" y="4004575"/>
            <a:ext cx="1821000" cy="2130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a:latin typeface="Livvic"/>
                <a:ea typeface="Livvic"/>
                <a:cs typeface="Livvic"/>
                <a:sym typeface="Livvic"/>
              </a:defRPr>
            </a:lvl1pPr>
            <a:lvl2pPr lvl="1" rtl="0">
              <a:spcBef>
                <a:spcPts val="1600"/>
              </a:spcBef>
              <a:spcAft>
                <a:spcPts val="0"/>
              </a:spcAft>
              <a:buNone/>
              <a:defRPr b="1">
                <a:latin typeface="Livvic"/>
                <a:ea typeface="Livvic"/>
                <a:cs typeface="Livvic"/>
                <a:sym typeface="Livvic"/>
              </a:defRPr>
            </a:lvl2pPr>
            <a:lvl3pPr lvl="2" rtl="0">
              <a:spcBef>
                <a:spcPts val="1600"/>
              </a:spcBef>
              <a:spcAft>
                <a:spcPts val="0"/>
              </a:spcAft>
              <a:buNone/>
              <a:defRPr b="1">
                <a:latin typeface="Livvic"/>
                <a:ea typeface="Livvic"/>
                <a:cs typeface="Livvic"/>
                <a:sym typeface="Livvic"/>
              </a:defRPr>
            </a:lvl3pPr>
            <a:lvl4pPr lvl="3" rtl="0">
              <a:spcBef>
                <a:spcPts val="1600"/>
              </a:spcBef>
              <a:spcAft>
                <a:spcPts val="0"/>
              </a:spcAft>
              <a:buNone/>
              <a:defRPr b="1">
                <a:latin typeface="Livvic"/>
                <a:ea typeface="Livvic"/>
                <a:cs typeface="Livvic"/>
                <a:sym typeface="Livvic"/>
              </a:defRPr>
            </a:lvl4pPr>
            <a:lvl5pPr lvl="4" rtl="0">
              <a:spcBef>
                <a:spcPts val="1600"/>
              </a:spcBef>
              <a:spcAft>
                <a:spcPts val="0"/>
              </a:spcAft>
              <a:buNone/>
              <a:defRPr b="1">
                <a:latin typeface="Livvic"/>
                <a:ea typeface="Livvic"/>
                <a:cs typeface="Livvic"/>
                <a:sym typeface="Livvic"/>
              </a:defRPr>
            </a:lvl5pPr>
            <a:lvl6pPr lvl="5" rtl="0">
              <a:spcBef>
                <a:spcPts val="1600"/>
              </a:spcBef>
              <a:spcAft>
                <a:spcPts val="0"/>
              </a:spcAft>
              <a:buNone/>
              <a:defRPr b="1">
                <a:latin typeface="Livvic"/>
                <a:ea typeface="Livvic"/>
                <a:cs typeface="Livvic"/>
                <a:sym typeface="Livvic"/>
              </a:defRPr>
            </a:lvl6pPr>
            <a:lvl7pPr lvl="6" rtl="0">
              <a:spcBef>
                <a:spcPts val="1600"/>
              </a:spcBef>
              <a:spcAft>
                <a:spcPts val="0"/>
              </a:spcAft>
              <a:buNone/>
              <a:defRPr b="1">
                <a:latin typeface="Livvic"/>
                <a:ea typeface="Livvic"/>
                <a:cs typeface="Livvic"/>
                <a:sym typeface="Livvic"/>
              </a:defRPr>
            </a:lvl7pPr>
            <a:lvl8pPr lvl="7" rtl="0">
              <a:spcBef>
                <a:spcPts val="1600"/>
              </a:spcBef>
              <a:spcAft>
                <a:spcPts val="0"/>
              </a:spcAft>
              <a:buNone/>
              <a:defRPr b="1">
                <a:latin typeface="Livvic"/>
                <a:ea typeface="Livvic"/>
                <a:cs typeface="Livvic"/>
                <a:sym typeface="Livvic"/>
              </a:defRPr>
            </a:lvl8pPr>
            <a:lvl9pPr lvl="8" rtl="0">
              <a:spcBef>
                <a:spcPts val="1600"/>
              </a:spcBef>
              <a:spcAft>
                <a:spcPts val="1600"/>
              </a:spcAft>
              <a:buNone/>
              <a:defRPr b="1">
                <a:latin typeface="Livvic"/>
                <a:ea typeface="Livvic"/>
                <a:cs typeface="Livvic"/>
                <a:sym typeface="Livvic"/>
              </a:defRPr>
            </a:lvl9pPr>
          </a:lstStyle>
          <a:p/>
        </p:txBody>
      </p:sp>
      <p:sp>
        <p:nvSpPr>
          <p:cNvPr id="62" name="Google Shape;62;p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3">
  <p:cSld name="CUSTOM_16">
    <p:spTree>
      <p:nvGrpSpPr>
        <p:cNvPr id="63" name="Shape 63"/>
        <p:cNvGrpSpPr/>
        <p:nvPr/>
      </p:nvGrpSpPr>
      <p:grpSpPr>
        <a:xfrm>
          <a:off x="0" y="0"/>
          <a:ext cx="0" cy="0"/>
          <a:chOff x="0" y="0"/>
          <a:chExt cx="0" cy="0"/>
        </a:xfrm>
      </p:grpSpPr>
      <p:sp>
        <p:nvSpPr>
          <p:cNvPr id="64" name="Google Shape;64;p9"/>
          <p:cNvSpPr txBox="1"/>
          <p:nvPr>
            <p:ph idx="1" type="subTitle"/>
          </p:nvPr>
        </p:nvSpPr>
        <p:spPr>
          <a:xfrm>
            <a:off x="2117847" y="3380460"/>
            <a:ext cx="2951400" cy="2952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0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65" name="Google Shape;65;p9"/>
          <p:cNvSpPr txBox="1"/>
          <p:nvPr>
            <p:ph type="ctrTitle"/>
          </p:nvPr>
        </p:nvSpPr>
        <p:spPr>
          <a:xfrm rot="-5400000">
            <a:off x="-343101" y="1759150"/>
            <a:ext cx="2888100" cy="897900"/>
          </a:xfrm>
          <a:prstGeom prst="rect">
            <a:avLst/>
          </a:prstGeom>
        </p:spPr>
        <p:txBody>
          <a:bodyPr anchorCtr="0" anchor="b" bIns="91425" lIns="91425" spcFirstLastPara="1" rIns="91425" wrap="square" tIns="91425">
            <a:noAutofit/>
          </a:bodyPr>
          <a:lstStyle>
            <a:lvl1pPr lvl="0" rtl="0" algn="r">
              <a:spcBef>
                <a:spcPts val="0"/>
              </a:spcBef>
              <a:spcAft>
                <a:spcPts val="0"/>
              </a:spcAft>
              <a:buSzPts val="2800"/>
              <a:buNone/>
              <a:defRPr/>
            </a:lvl1pPr>
            <a:lvl2pPr lvl="1" rtl="0" algn="r">
              <a:spcBef>
                <a:spcPts val="0"/>
              </a:spcBef>
              <a:spcAft>
                <a:spcPts val="0"/>
              </a:spcAft>
              <a:buClr>
                <a:srgbClr val="000000"/>
              </a:buClr>
              <a:buSzPts val="1600"/>
              <a:buNone/>
              <a:defRPr sz="1600">
                <a:solidFill>
                  <a:srgbClr val="000000"/>
                </a:solidFill>
              </a:defRPr>
            </a:lvl2pPr>
            <a:lvl3pPr lvl="2" rtl="0" algn="r">
              <a:spcBef>
                <a:spcPts val="0"/>
              </a:spcBef>
              <a:spcAft>
                <a:spcPts val="0"/>
              </a:spcAft>
              <a:buClr>
                <a:srgbClr val="000000"/>
              </a:buClr>
              <a:buSzPts val="1600"/>
              <a:buNone/>
              <a:defRPr sz="1600">
                <a:solidFill>
                  <a:srgbClr val="000000"/>
                </a:solidFill>
              </a:defRPr>
            </a:lvl3pPr>
            <a:lvl4pPr lvl="3" rtl="0" algn="r">
              <a:spcBef>
                <a:spcPts val="0"/>
              </a:spcBef>
              <a:spcAft>
                <a:spcPts val="0"/>
              </a:spcAft>
              <a:buClr>
                <a:srgbClr val="000000"/>
              </a:buClr>
              <a:buSzPts val="1600"/>
              <a:buNone/>
              <a:defRPr sz="1600">
                <a:solidFill>
                  <a:srgbClr val="000000"/>
                </a:solidFill>
              </a:defRPr>
            </a:lvl4pPr>
            <a:lvl5pPr lvl="4" rtl="0" algn="r">
              <a:spcBef>
                <a:spcPts val="0"/>
              </a:spcBef>
              <a:spcAft>
                <a:spcPts val="0"/>
              </a:spcAft>
              <a:buClr>
                <a:srgbClr val="000000"/>
              </a:buClr>
              <a:buSzPts val="1600"/>
              <a:buNone/>
              <a:defRPr sz="1600">
                <a:solidFill>
                  <a:srgbClr val="000000"/>
                </a:solidFill>
              </a:defRPr>
            </a:lvl5pPr>
            <a:lvl6pPr lvl="5" rtl="0" algn="r">
              <a:spcBef>
                <a:spcPts val="0"/>
              </a:spcBef>
              <a:spcAft>
                <a:spcPts val="0"/>
              </a:spcAft>
              <a:buClr>
                <a:srgbClr val="000000"/>
              </a:buClr>
              <a:buSzPts val="1600"/>
              <a:buNone/>
              <a:defRPr sz="1600">
                <a:solidFill>
                  <a:srgbClr val="000000"/>
                </a:solidFill>
              </a:defRPr>
            </a:lvl6pPr>
            <a:lvl7pPr lvl="6" rtl="0" algn="r">
              <a:spcBef>
                <a:spcPts val="0"/>
              </a:spcBef>
              <a:spcAft>
                <a:spcPts val="0"/>
              </a:spcAft>
              <a:buClr>
                <a:srgbClr val="000000"/>
              </a:buClr>
              <a:buSzPts val="1600"/>
              <a:buNone/>
              <a:defRPr sz="1600">
                <a:solidFill>
                  <a:srgbClr val="000000"/>
                </a:solidFill>
              </a:defRPr>
            </a:lvl7pPr>
            <a:lvl8pPr lvl="7" rtl="0" algn="r">
              <a:spcBef>
                <a:spcPts val="0"/>
              </a:spcBef>
              <a:spcAft>
                <a:spcPts val="0"/>
              </a:spcAft>
              <a:buClr>
                <a:srgbClr val="000000"/>
              </a:buClr>
              <a:buSzPts val="1600"/>
              <a:buNone/>
              <a:defRPr sz="1600">
                <a:solidFill>
                  <a:srgbClr val="000000"/>
                </a:solidFill>
              </a:defRPr>
            </a:lvl8pPr>
            <a:lvl9pPr lvl="8" rtl="0" algn="r">
              <a:spcBef>
                <a:spcPts val="0"/>
              </a:spcBef>
              <a:spcAft>
                <a:spcPts val="0"/>
              </a:spcAft>
              <a:buClr>
                <a:srgbClr val="000000"/>
              </a:buClr>
              <a:buSzPts val="1600"/>
              <a:buNone/>
              <a:defRPr sz="1600">
                <a:solidFill>
                  <a:srgbClr val="000000"/>
                </a:solidFill>
              </a:defRPr>
            </a:lvl9pPr>
          </a:lstStyle>
          <a:p/>
        </p:txBody>
      </p:sp>
      <p:sp>
        <p:nvSpPr>
          <p:cNvPr id="66" name="Google Shape;66;p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4">
  <p:cSld name="CUSTOM_16_1">
    <p:spTree>
      <p:nvGrpSpPr>
        <p:cNvPr id="67" name="Shape 67"/>
        <p:cNvGrpSpPr/>
        <p:nvPr/>
      </p:nvGrpSpPr>
      <p:grpSpPr>
        <a:xfrm>
          <a:off x="0" y="0"/>
          <a:ext cx="0" cy="0"/>
          <a:chOff x="0" y="0"/>
          <a:chExt cx="0" cy="0"/>
        </a:xfrm>
      </p:grpSpPr>
      <p:sp>
        <p:nvSpPr>
          <p:cNvPr id="68" name="Google Shape;68;p10"/>
          <p:cNvSpPr txBox="1"/>
          <p:nvPr>
            <p:ph idx="1" type="subTitle"/>
          </p:nvPr>
        </p:nvSpPr>
        <p:spPr>
          <a:xfrm flipH="1">
            <a:off x="4189625" y="3380460"/>
            <a:ext cx="2951400" cy="2952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000"/>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69" name="Google Shape;69;p10"/>
          <p:cNvSpPr txBox="1"/>
          <p:nvPr>
            <p:ph type="ctrTitle"/>
          </p:nvPr>
        </p:nvSpPr>
        <p:spPr>
          <a:xfrm rot="5400000">
            <a:off x="6612409" y="1752564"/>
            <a:ext cx="2888100" cy="897900"/>
          </a:xfrm>
          <a:prstGeom prst="rect">
            <a:avLst/>
          </a:prstGeom>
        </p:spPr>
        <p:txBody>
          <a:bodyPr anchorCtr="0" anchor="b"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Clr>
                <a:srgbClr val="000000"/>
              </a:buClr>
              <a:buSzPts val="1600"/>
              <a:buNone/>
              <a:defRPr sz="1600">
                <a:solidFill>
                  <a:srgbClr val="000000"/>
                </a:solidFill>
              </a:defRPr>
            </a:lvl2pPr>
            <a:lvl3pPr lvl="2" rtl="0">
              <a:spcBef>
                <a:spcPts val="0"/>
              </a:spcBef>
              <a:spcAft>
                <a:spcPts val="0"/>
              </a:spcAft>
              <a:buClr>
                <a:srgbClr val="000000"/>
              </a:buClr>
              <a:buSzPts val="1600"/>
              <a:buNone/>
              <a:defRPr sz="1600">
                <a:solidFill>
                  <a:srgbClr val="000000"/>
                </a:solidFill>
              </a:defRPr>
            </a:lvl3pPr>
            <a:lvl4pPr lvl="3" rtl="0">
              <a:spcBef>
                <a:spcPts val="0"/>
              </a:spcBef>
              <a:spcAft>
                <a:spcPts val="0"/>
              </a:spcAft>
              <a:buClr>
                <a:srgbClr val="000000"/>
              </a:buClr>
              <a:buSzPts val="1600"/>
              <a:buNone/>
              <a:defRPr sz="1600">
                <a:solidFill>
                  <a:srgbClr val="000000"/>
                </a:solidFill>
              </a:defRPr>
            </a:lvl4pPr>
            <a:lvl5pPr lvl="4" rtl="0">
              <a:spcBef>
                <a:spcPts val="0"/>
              </a:spcBef>
              <a:spcAft>
                <a:spcPts val="0"/>
              </a:spcAft>
              <a:buClr>
                <a:srgbClr val="000000"/>
              </a:buClr>
              <a:buSzPts val="1600"/>
              <a:buNone/>
              <a:defRPr sz="1600">
                <a:solidFill>
                  <a:srgbClr val="000000"/>
                </a:solidFill>
              </a:defRPr>
            </a:lvl5pPr>
            <a:lvl6pPr lvl="5" rtl="0">
              <a:spcBef>
                <a:spcPts val="0"/>
              </a:spcBef>
              <a:spcAft>
                <a:spcPts val="0"/>
              </a:spcAft>
              <a:buClr>
                <a:srgbClr val="000000"/>
              </a:buClr>
              <a:buSzPts val="1600"/>
              <a:buNone/>
              <a:defRPr sz="1600">
                <a:solidFill>
                  <a:srgbClr val="000000"/>
                </a:solidFill>
              </a:defRPr>
            </a:lvl6pPr>
            <a:lvl7pPr lvl="6" rtl="0">
              <a:spcBef>
                <a:spcPts val="0"/>
              </a:spcBef>
              <a:spcAft>
                <a:spcPts val="0"/>
              </a:spcAft>
              <a:buClr>
                <a:srgbClr val="000000"/>
              </a:buClr>
              <a:buSzPts val="1600"/>
              <a:buNone/>
              <a:defRPr sz="1600">
                <a:solidFill>
                  <a:srgbClr val="000000"/>
                </a:solidFill>
              </a:defRPr>
            </a:lvl7pPr>
            <a:lvl8pPr lvl="7" rtl="0">
              <a:spcBef>
                <a:spcPts val="0"/>
              </a:spcBef>
              <a:spcAft>
                <a:spcPts val="0"/>
              </a:spcAft>
              <a:buClr>
                <a:srgbClr val="000000"/>
              </a:buClr>
              <a:buSzPts val="1600"/>
              <a:buNone/>
              <a:defRPr sz="1600">
                <a:solidFill>
                  <a:srgbClr val="000000"/>
                </a:solidFill>
              </a:defRPr>
            </a:lvl8pPr>
            <a:lvl9pPr lvl="8" rtl="0">
              <a:spcBef>
                <a:spcPts val="0"/>
              </a:spcBef>
              <a:spcAft>
                <a:spcPts val="0"/>
              </a:spcAft>
              <a:buClr>
                <a:srgbClr val="000000"/>
              </a:buClr>
              <a:buSzPts val="1600"/>
              <a:buNone/>
              <a:defRPr sz="1600">
                <a:solidFill>
                  <a:srgbClr val="000000"/>
                </a:solidFill>
              </a:defRPr>
            </a:lvl9pPr>
          </a:lstStyle>
          <a:p/>
        </p:txBody>
      </p:sp>
      <p:sp>
        <p:nvSpPr>
          <p:cNvPr id="70" name="Google Shape;70;p1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Font typeface="Livvic"/>
              <a:buNone/>
              <a:defRPr b="1" sz="2800">
                <a:solidFill>
                  <a:schemeClr val="dk1"/>
                </a:solidFill>
                <a:latin typeface="Livvic"/>
                <a:ea typeface="Livvic"/>
                <a:cs typeface="Livvic"/>
                <a:sym typeface="Livvic"/>
              </a:defRPr>
            </a:lvl1pPr>
            <a:lvl2pPr lvl="1" rtl="0">
              <a:spcBef>
                <a:spcPts val="0"/>
              </a:spcBef>
              <a:spcAft>
                <a:spcPts val="0"/>
              </a:spcAft>
              <a:buClr>
                <a:schemeClr val="dk1"/>
              </a:buClr>
              <a:buSzPts val="2800"/>
              <a:buFont typeface="Livvic"/>
              <a:buNone/>
              <a:defRPr b="1" sz="2800">
                <a:solidFill>
                  <a:schemeClr val="dk1"/>
                </a:solidFill>
                <a:latin typeface="Livvic"/>
                <a:ea typeface="Livvic"/>
                <a:cs typeface="Livvic"/>
                <a:sym typeface="Livvic"/>
              </a:defRPr>
            </a:lvl2pPr>
            <a:lvl3pPr lvl="2" rtl="0">
              <a:spcBef>
                <a:spcPts val="0"/>
              </a:spcBef>
              <a:spcAft>
                <a:spcPts val="0"/>
              </a:spcAft>
              <a:buClr>
                <a:schemeClr val="dk1"/>
              </a:buClr>
              <a:buSzPts val="2800"/>
              <a:buFont typeface="Livvic"/>
              <a:buNone/>
              <a:defRPr b="1" sz="2800">
                <a:solidFill>
                  <a:schemeClr val="dk1"/>
                </a:solidFill>
                <a:latin typeface="Livvic"/>
                <a:ea typeface="Livvic"/>
                <a:cs typeface="Livvic"/>
                <a:sym typeface="Livvic"/>
              </a:defRPr>
            </a:lvl3pPr>
            <a:lvl4pPr lvl="3" rtl="0">
              <a:spcBef>
                <a:spcPts val="0"/>
              </a:spcBef>
              <a:spcAft>
                <a:spcPts val="0"/>
              </a:spcAft>
              <a:buClr>
                <a:schemeClr val="dk1"/>
              </a:buClr>
              <a:buSzPts val="2800"/>
              <a:buFont typeface="Livvic"/>
              <a:buNone/>
              <a:defRPr b="1" sz="2800">
                <a:solidFill>
                  <a:schemeClr val="dk1"/>
                </a:solidFill>
                <a:latin typeface="Livvic"/>
                <a:ea typeface="Livvic"/>
                <a:cs typeface="Livvic"/>
                <a:sym typeface="Livvic"/>
              </a:defRPr>
            </a:lvl4pPr>
            <a:lvl5pPr lvl="4" rtl="0">
              <a:spcBef>
                <a:spcPts val="0"/>
              </a:spcBef>
              <a:spcAft>
                <a:spcPts val="0"/>
              </a:spcAft>
              <a:buClr>
                <a:schemeClr val="dk1"/>
              </a:buClr>
              <a:buSzPts val="2800"/>
              <a:buFont typeface="Livvic"/>
              <a:buNone/>
              <a:defRPr b="1" sz="2800">
                <a:solidFill>
                  <a:schemeClr val="dk1"/>
                </a:solidFill>
                <a:latin typeface="Livvic"/>
                <a:ea typeface="Livvic"/>
                <a:cs typeface="Livvic"/>
                <a:sym typeface="Livvic"/>
              </a:defRPr>
            </a:lvl5pPr>
            <a:lvl6pPr lvl="5" rtl="0">
              <a:spcBef>
                <a:spcPts val="0"/>
              </a:spcBef>
              <a:spcAft>
                <a:spcPts val="0"/>
              </a:spcAft>
              <a:buClr>
                <a:schemeClr val="dk1"/>
              </a:buClr>
              <a:buSzPts val="2800"/>
              <a:buFont typeface="Livvic"/>
              <a:buNone/>
              <a:defRPr b="1" sz="2800">
                <a:solidFill>
                  <a:schemeClr val="dk1"/>
                </a:solidFill>
                <a:latin typeface="Livvic"/>
                <a:ea typeface="Livvic"/>
                <a:cs typeface="Livvic"/>
                <a:sym typeface="Livvic"/>
              </a:defRPr>
            </a:lvl6pPr>
            <a:lvl7pPr lvl="6" rtl="0">
              <a:spcBef>
                <a:spcPts val="0"/>
              </a:spcBef>
              <a:spcAft>
                <a:spcPts val="0"/>
              </a:spcAft>
              <a:buClr>
                <a:schemeClr val="dk1"/>
              </a:buClr>
              <a:buSzPts val="2800"/>
              <a:buFont typeface="Livvic"/>
              <a:buNone/>
              <a:defRPr b="1" sz="2800">
                <a:solidFill>
                  <a:schemeClr val="dk1"/>
                </a:solidFill>
                <a:latin typeface="Livvic"/>
                <a:ea typeface="Livvic"/>
                <a:cs typeface="Livvic"/>
                <a:sym typeface="Livvic"/>
              </a:defRPr>
            </a:lvl7pPr>
            <a:lvl8pPr lvl="7" rtl="0">
              <a:spcBef>
                <a:spcPts val="0"/>
              </a:spcBef>
              <a:spcAft>
                <a:spcPts val="0"/>
              </a:spcAft>
              <a:buClr>
                <a:schemeClr val="dk1"/>
              </a:buClr>
              <a:buSzPts val="2800"/>
              <a:buFont typeface="Livvic"/>
              <a:buNone/>
              <a:defRPr b="1" sz="2800">
                <a:solidFill>
                  <a:schemeClr val="dk1"/>
                </a:solidFill>
                <a:latin typeface="Livvic"/>
                <a:ea typeface="Livvic"/>
                <a:cs typeface="Livvic"/>
                <a:sym typeface="Livvic"/>
              </a:defRPr>
            </a:lvl8pPr>
            <a:lvl9pPr lvl="8" rtl="0">
              <a:spcBef>
                <a:spcPts val="0"/>
              </a:spcBef>
              <a:spcAft>
                <a:spcPts val="0"/>
              </a:spcAft>
              <a:buClr>
                <a:schemeClr val="dk1"/>
              </a:buClr>
              <a:buSzPts val="2800"/>
              <a:buFont typeface="Livvic"/>
              <a:buNone/>
              <a:defRPr b="1" sz="2800">
                <a:solidFill>
                  <a:schemeClr val="dk1"/>
                </a:solidFill>
                <a:latin typeface="Livvic"/>
                <a:ea typeface="Livvic"/>
                <a:cs typeface="Livvic"/>
                <a:sym typeface="Livvic"/>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04800" lvl="0" marL="457200" rtl="0">
              <a:lnSpc>
                <a:spcPct val="115000"/>
              </a:lnSpc>
              <a:spcBef>
                <a:spcPts val="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1pPr>
            <a:lvl2pPr indent="-304800" lvl="1" marL="9144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2pPr>
            <a:lvl3pPr indent="-304800" lvl="2" marL="13716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3pPr>
            <a:lvl4pPr indent="-304800" lvl="3" marL="18288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4pPr>
            <a:lvl5pPr indent="-304800" lvl="4" marL="22860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5pPr>
            <a:lvl6pPr indent="-304800" lvl="5" marL="27432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6pPr>
            <a:lvl7pPr indent="-304800" lvl="6" marL="32004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7pPr>
            <a:lvl8pPr indent="-304800" lvl="7" marL="3657600" rtl="0">
              <a:lnSpc>
                <a:spcPct val="115000"/>
              </a:lnSpc>
              <a:spcBef>
                <a:spcPts val="1600"/>
              </a:spcBef>
              <a:spcAft>
                <a:spcPts val="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8pPr>
            <a:lvl9pPr indent="-304800" lvl="8" marL="4114800" rtl="0">
              <a:lnSpc>
                <a:spcPct val="115000"/>
              </a:lnSpc>
              <a:spcBef>
                <a:spcPts val="1600"/>
              </a:spcBef>
              <a:spcAft>
                <a:spcPts val="1600"/>
              </a:spcAft>
              <a:buClr>
                <a:schemeClr val="dk1"/>
              </a:buClr>
              <a:buSzPts val="1200"/>
              <a:buFont typeface="Catamaran Thin"/>
              <a:buChar char="■"/>
              <a:defRPr sz="1200">
                <a:solidFill>
                  <a:schemeClr val="dk1"/>
                </a:solidFill>
                <a:latin typeface="Catamaran Thin"/>
                <a:ea typeface="Catamaran Thin"/>
                <a:cs typeface="Catamaran Thin"/>
                <a:sym typeface="Catamaran Thin"/>
              </a:defRPr>
            </a:lvl9pPr>
          </a:lstStyle>
          <a:p/>
        </p:txBody>
      </p:sp>
      <p:sp>
        <p:nvSpPr>
          <p:cNvPr id="8" name="Google Shape;8;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dk1"/>
                </a:solidFill>
                <a:latin typeface="Catamaran Thin"/>
                <a:ea typeface="Catamaran Thin"/>
                <a:cs typeface="Catamaran Thin"/>
                <a:sym typeface="Catamaran Thin"/>
              </a:defRPr>
            </a:lvl1pPr>
            <a:lvl2pPr lvl="1" algn="r">
              <a:buNone/>
              <a:defRPr sz="1300">
                <a:solidFill>
                  <a:schemeClr val="dk1"/>
                </a:solidFill>
                <a:latin typeface="Catamaran Thin"/>
                <a:ea typeface="Catamaran Thin"/>
                <a:cs typeface="Catamaran Thin"/>
                <a:sym typeface="Catamaran Thin"/>
              </a:defRPr>
            </a:lvl2pPr>
            <a:lvl3pPr lvl="2" algn="r">
              <a:buNone/>
              <a:defRPr sz="1300">
                <a:solidFill>
                  <a:schemeClr val="dk1"/>
                </a:solidFill>
                <a:latin typeface="Catamaran Thin"/>
                <a:ea typeface="Catamaran Thin"/>
                <a:cs typeface="Catamaran Thin"/>
                <a:sym typeface="Catamaran Thin"/>
              </a:defRPr>
            </a:lvl3pPr>
            <a:lvl4pPr lvl="3" algn="r">
              <a:buNone/>
              <a:defRPr sz="1300">
                <a:solidFill>
                  <a:schemeClr val="dk1"/>
                </a:solidFill>
                <a:latin typeface="Catamaran Thin"/>
                <a:ea typeface="Catamaran Thin"/>
                <a:cs typeface="Catamaran Thin"/>
                <a:sym typeface="Catamaran Thin"/>
              </a:defRPr>
            </a:lvl4pPr>
            <a:lvl5pPr lvl="4" algn="r">
              <a:buNone/>
              <a:defRPr sz="1300">
                <a:solidFill>
                  <a:schemeClr val="dk1"/>
                </a:solidFill>
                <a:latin typeface="Catamaran Thin"/>
                <a:ea typeface="Catamaran Thin"/>
                <a:cs typeface="Catamaran Thin"/>
                <a:sym typeface="Catamaran Thin"/>
              </a:defRPr>
            </a:lvl5pPr>
            <a:lvl6pPr lvl="5" algn="r">
              <a:buNone/>
              <a:defRPr sz="1300">
                <a:solidFill>
                  <a:schemeClr val="dk1"/>
                </a:solidFill>
                <a:latin typeface="Catamaran Thin"/>
                <a:ea typeface="Catamaran Thin"/>
                <a:cs typeface="Catamaran Thin"/>
                <a:sym typeface="Catamaran Thin"/>
              </a:defRPr>
            </a:lvl6pPr>
            <a:lvl7pPr lvl="6" algn="r">
              <a:buNone/>
              <a:defRPr sz="1300">
                <a:solidFill>
                  <a:schemeClr val="dk1"/>
                </a:solidFill>
                <a:latin typeface="Catamaran Thin"/>
                <a:ea typeface="Catamaran Thin"/>
                <a:cs typeface="Catamaran Thin"/>
                <a:sym typeface="Catamaran Thin"/>
              </a:defRPr>
            </a:lvl7pPr>
            <a:lvl8pPr lvl="7" algn="r">
              <a:buNone/>
              <a:defRPr sz="1300">
                <a:solidFill>
                  <a:schemeClr val="dk1"/>
                </a:solidFill>
                <a:latin typeface="Catamaran Thin"/>
                <a:ea typeface="Catamaran Thin"/>
                <a:cs typeface="Catamaran Thin"/>
                <a:sym typeface="Catamaran Thin"/>
              </a:defRPr>
            </a:lvl8pPr>
            <a:lvl9pPr lvl="8" algn="r">
              <a:buNone/>
              <a:defRPr sz="1300">
                <a:solidFill>
                  <a:schemeClr val="dk1"/>
                </a:solidFill>
                <a:latin typeface="Catamaran Thin"/>
                <a:ea typeface="Catamaran Thin"/>
                <a:cs typeface="Catamaran Thin"/>
                <a:sym typeface="Catamaran Thin"/>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s://wiki.rit.edu/display/P21389/7.+Benchmarkin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9" name="Shape 139"/>
        <p:cNvGrpSpPr/>
        <p:nvPr/>
      </p:nvGrpSpPr>
      <p:grpSpPr>
        <a:xfrm>
          <a:off x="0" y="0"/>
          <a:ext cx="0" cy="0"/>
          <a:chOff x="0" y="0"/>
          <a:chExt cx="0" cy="0"/>
        </a:xfrm>
      </p:grpSpPr>
      <p:sp>
        <p:nvSpPr>
          <p:cNvPr id="140" name="Google Shape;140;p22"/>
          <p:cNvSpPr/>
          <p:nvPr/>
        </p:nvSpPr>
        <p:spPr>
          <a:xfrm rot="5400000">
            <a:off x="1428875" y="13850"/>
            <a:ext cx="3358800" cy="5026500"/>
          </a:xfrm>
          <a:prstGeom prst="rect">
            <a:avLst/>
          </a:prstGeom>
          <a:solidFill>
            <a:schemeClr val="accent1">
              <a:alpha val="861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2"/>
          <p:cNvSpPr txBox="1"/>
          <p:nvPr>
            <p:ph idx="1" type="subTitle"/>
          </p:nvPr>
        </p:nvSpPr>
        <p:spPr>
          <a:xfrm>
            <a:off x="1039575" y="3206400"/>
            <a:ext cx="2812200" cy="717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sz="1600">
                <a:solidFill>
                  <a:schemeClr val="lt1"/>
                </a:solidFill>
              </a:rPr>
              <a:t>Phase 2: System Level </a:t>
            </a:r>
            <a:r>
              <a:rPr lang="es" sz="1600">
                <a:solidFill>
                  <a:schemeClr val="lt1"/>
                </a:solidFill>
              </a:rPr>
              <a:t>Design</a:t>
            </a:r>
            <a:r>
              <a:rPr lang="es" sz="1600">
                <a:solidFill>
                  <a:schemeClr val="lt1"/>
                </a:solidFill>
              </a:rPr>
              <a:t> </a:t>
            </a:r>
            <a:endParaRPr sz="1600">
              <a:solidFill>
                <a:schemeClr val="lt1"/>
              </a:solidFill>
            </a:endParaRPr>
          </a:p>
          <a:p>
            <a:pPr indent="0" lvl="0" marL="0" rtl="0" algn="l">
              <a:spcBef>
                <a:spcPts val="0"/>
              </a:spcBef>
              <a:spcAft>
                <a:spcPts val="0"/>
              </a:spcAft>
              <a:buNone/>
            </a:pPr>
            <a:r>
              <a:rPr lang="es" sz="1600">
                <a:solidFill>
                  <a:schemeClr val="lt1"/>
                </a:solidFill>
              </a:rPr>
              <a:t>March 2021</a:t>
            </a:r>
            <a:endParaRPr sz="1600">
              <a:solidFill>
                <a:schemeClr val="lt1"/>
              </a:solidFill>
            </a:endParaRPr>
          </a:p>
        </p:txBody>
      </p:sp>
      <p:sp>
        <p:nvSpPr>
          <p:cNvPr id="142" name="Google Shape;142;p22"/>
          <p:cNvSpPr txBox="1"/>
          <p:nvPr>
            <p:ph type="ctrTitle"/>
          </p:nvPr>
        </p:nvSpPr>
        <p:spPr>
          <a:xfrm>
            <a:off x="1039575" y="1548825"/>
            <a:ext cx="4592400" cy="1782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solidFill>
                  <a:schemeClr val="lt1"/>
                </a:solidFill>
              </a:rPr>
              <a:t>P21389: Bug Torch</a:t>
            </a:r>
            <a:endParaRPr>
              <a:solidFill>
                <a:schemeClr val="lt1"/>
              </a:solidFill>
              <a:latin typeface="Livvic"/>
              <a:ea typeface="Livvic"/>
              <a:cs typeface="Livvic"/>
              <a:sym typeface="Livvic"/>
            </a:endParaRPr>
          </a:p>
        </p:txBody>
      </p:sp>
      <p:sp>
        <p:nvSpPr>
          <p:cNvPr id="143" name="Google Shape;143;p22"/>
          <p:cNvSpPr/>
          <p:nvPr/>
        </p:nvSpPr>
        <p:spPr>
          <a:xfrm flipH="1" rot="-5400000">
            <a:off x="7354200" y="2416550"/>
            <a:ext cx="3358800" cy="2211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9" name="Shape 249"/>
        <p:cNvGrpSpPr/>
        <p:nvPr/>
      </p:nvGrpSpPr>
      <p:grpSpPr>
        <a:xfrm>
          <a:off x="0" y="0"/>
          <a:ext cx="0" cy="0"/>
          <a:chOff x="0" y="0"/>
          <a:chExt cx="0" cy="0"/>
        </a:xfrm>
      </p:grpSpPr>
      <p:sp>
        <p:nvSpPr>
          <p:cNvPr id="250" name="Google Shape;250;p31"/>
          <p:cNvSpPr/>
          <p:nvPr/>
        </p:nvSpPr>
        <p:spPr>
          <a:xfrm>
            <a:off x="7512450" y="-125"/>
            <a:ext cx="1631400" cy="51435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31"/>
          <p:cNvSpPr txBox="1"/>
          <p:nvPr>
            <p:ph type="title"/>
          </p:nvPr>
        </p:nvSpPr>
        <p:spPr>
          <a:xfrm>
            <a:off x="472975" y="179075"/>
            <a:ext cx="4087200" cy="742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CONCEPT SELECTION</a:t>
            </a:r>
            <a:endParaRPr/>
          </a:p>
        </p:txBody>
      </p:sp>
      <p:sp>
        <p:nvSpPr>
          <p:cNvPr id="252" name="Google Shape;252;p31"/>
          <p:cNvSpPr/>
          <p:nvPr/>
        </p:nvSpPr>
        <p:spPr>
          <a:xfrm>
            <a:off x="175" y="0"/>
            <a:ext cx="472800" cy="51435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3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pic>
        <p:nvPicPr>
          <p:cNvPr id="254" name="Google Shape;254;p31"/>
          <p:cNvPicPr preferRelativeResize="0"/>
          <p:nvPr/>
        </p:nvPicPr>
        <p:blipFill>
          <a:blip r:embed="rId3">
            <a:alphaModFix/>
          </a:blip>
          <a:stretch>
            <a:fillRect/>
          </a:stretch>
        </p:blipFill>
        <p:spPr>
          <a:xfrm>
            <a:off x="533525" y="795725"/>
            <a:ext cx="6903087" cy="426934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2"/>
          <p:cNvSpPr txBox="1"/>
          <p:nvPr>
            <p:ph idx="6" type="ctrTitle"/>
          </p:nvPr>
        </p:nvSpPr>
        <p:spPr>
          <a:xfrm rot="5400000">
            <a:off x="6685437" y="1646270"/>
            <a:ext cx="2913300" cy="487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BENCHMARKING</a:t>
            </a:r>
            <a:endParaRPr/>
          </a:p>
        </p:txBody>
      </p:sp>
      <p:sp>
        <p:nvSpPr>
          <p:cNvPr id="260" name="Google Shape;260;p32"/>
          <p:cNvSpPr/>
          <p:nvPr/>
        </p:nvSpPr>
        <p:spPr>
          <a:xfrm>
            <a:off x="0" y="0"/>
            <a:ext cx="3607500" cy="26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32"/>
          <p:cNvSpPr/>
          <p:nvPr/>
        </p:nvSpPr>
        <p:spPr>
          <a:xfrm>
            <a:off x="3607486" y="-25500"/>
            <a:ext cx="3607500" cy="2632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32"/>
          <p:cNvSpPr/>
          <p:nvPr/>
        </p:nvSpPr>
        <p:spPr>
          <a:xfrm>
            <a:off x="0" y="2632200"/>
            <a:ext cx="3607500" cy="2511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32"/>
          <p:cNvSpPr/>
          <p:nvPr/>
        </p:nvSpPr>
        <p:spPr>
          <a:xfrm>
            <a:off x="3607473" y="2632200"/>
            <a:ext cx="3607500" cy="25113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32"/>
          <p:cNvSpPr txBox="1"/>
          <p:nvPr>
            <p:ph idx="1" type="subTitle"/>
          </p:nvPr>
        </p:nvSpPr>
        <p:spPr>
          <a:xfrm>
            <a:off x="631884" y="1410841"/>
            <a:ext cx="2480700" cy="53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u="sng">
                <a:solidFill>
                  <a:schemeClr val="hlink"/>
                </a:solidFill>
                <a:hlinkClick r:id="rId3"/>
              </a:rPr>
              <a:t>See here for benchmarks.</a:t>
            </a:r>
            <a:endParaRPr/>
          </a:p>
        </p:txBody>
      </p:sp>
      <p:sp>
        <p:nvSpPr>
          <p:cNvPr id="265" name="Google Shape;265;p32"/>
          <p:cNvSpPr txBox="1"/>
          <p:nvPr>
            <p:ph idx="2" type="ctrTitle"/>
          </p:nvPr>
        </p:nvSpPr>
        <p:spPr>
          <a:xfrm>
            <a:off x="4213664" y="842025"/>
            <a:ext cx="2697900" cy="644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solidFill>
                  <a:schemeClr val="lt1"/>
                </a:solidFill>
              </a:rPr>
              <a:t>Electronics</a:t>
            </a:r>
            <a:endParaRPr>
              <a:solidFill>
                <a:schemeClr val="lt1"/>
              </a:solidFill>
            </a:endParaRPr>
          </a:p>
        </p:txBody>
      </p:sp>
      <p:sp>
        <p:nvSpPr>
          <p:cNvPr id="266" name="Google Shape;266;p32"/>
          <p:cNvSpPr txBox="1"/>
          <p:nvPr>
            <p:ph idx="4" type="ctrTitle"/>
          </p:nvPr>
        </p:nvSpPr>
        <p:spPr>
          <a:xfrm>
            <a:off x="631883" y="3331927"/>
            <a:ext cx="2871300" cy="644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solidFill>
                  <a:schemeClr val="lt1"/>
                </a:solidFill>
              </a:rPr>
              <a:t>Fuel Control</a:t>
            </a:r>
            <a:endParaRPr>
              <a:solidFill>
                <a:schemeClr val="lt1"/>
              </a:solidFill>
            </a:endParaRPr>
          </a:p>
        </p:txBody>
      </p:sp>
      <p:sp>
        <p:nvSpPr>
          <p:cNvPr id="267" name="Google Shape;267;p32"/>
          <p:cNvSpPr txBox="1"/>
          <p:nvPr>
            <p:ph type="ctrTitle"/>
          </p:nvPr>
        </p:nvSpPr>
        <p:spPr>
          <a:xfrm>
            <a:off x="631875" y="842025"/>
            <a:ext cx="2871300" cy="644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General Concepts</a:t>
            </a:r>
            <a:endParaRPr>
              <a:solidFill>
                <a:schemeClr val="dk1"/>
              </a:solidFill>
            </a:endParaRPr>
          </a:p>
        </p:txBody>
      </p:sp>
      <p:sp>
        <p:nvSpPr>
          <p:cNvPr id="268" name="Google Shape;268;p32"/>
          <p:cNvSpPr txBox="1"/>
          <p:nvPr>
            <p:ph idx="7" type="ctrTitle"/>
          </p:nvPr>
        </p:nvSpPr>
        <p:spPr>
          <a:xfrm>
            <a:off x="4213664" y="3331934"/>
            <a:ext cx="2586000" cy="644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Stability</a:t>
            </a:r>
            <a:endParaRPr/>
          </a:p>
        </p:txBody>
      </p:sp>
      <p:sp>
        <p:nvSpPr>
          <p:cNvPr id="269" name="Google Shape;269;p3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3"/>
          <p:cNvSpPr txBox="1"/>
          <p:nvPr>
            <p:ph idx="4" type="ctrTitle"/>
          </p:nvPr>
        </p:nvSpPr>
        <p:spPr>
          <a:xfrm rot="5400000">
            <a:off x="6685437" y="1646270"/>
            <a:ext cx="2913300" cy="487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SYSTEMS ARCHITECTURE</a:t>
            </a:r>
            <a:endParaRPr/>
          </a:p>
        </p:txBody>
      </p:sp>
      <p:sp>
        <p:nvSpPr>
          <p:cNvPr id="275" name="Google Shape;275;p33"/>
          <p:cNvSpPr/>
          <p:nvPr/>
        </p:nvSpPr>
        <p:spPr>
          <a:xfrm>
            <a:off x="25" y="3346500"/>
            <a:ext cx="7656000" cy="16599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33"/>
          <p:cNvSpPr txBox="1"/>
          <p:nvPr>
            <p:ph idx="1" type="subTitle"/>
          </p:nvPr>
        </p:nvSpPr>
        <p:spPr>
          <a:xfrm>
            <a:off x="4921588" y="3873760"/>
            <a:ext cx="1522200" cy="9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lt1"/>
                </a:solidFill>
              </a:rPr>
              <a:t>Fuel level to Diagnostic Information on App</a:t>
            </a:r>
            <a:endParaRPr>
              <a:solidFill>
                <a:schemeClr val="lt1"/>
              </a:solidFill>
            </a:endParaRPr>
          </a:p>
        </p:txBody>
      </p:sp>
      <p:sp>
        <p:nvSpPr>
          <p:cNvPr id="277" name="Google Shape;277;p33"/>
          <p:cNvSpPr txBox="1"/>
          <p:nvPr>
            <p:ph idx="3" type="subTitle"/>
          </p:nvPr>
        </p:nvSpPr>
        <p:spPr>
          <a:xfrm>
            <a:off x="906151" y="3873760"/>
            <a:ext cx="1522200" cy="9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lt1"/>
                </a:solidFill>
              </a:rPr>
              <a:t>Citronella Oil to Flame</a:t>
            </a:r>
            <a:endParaRPr>
              <a:solidFill>
                <a:schemeClr val="lt1"/>
              </a:solidFill>
            </a:endParaRPr>
          </a:p>
        </p:txBody>
      </p:sp>
      <p:sp>
        <p:nvSpPr>
          <p:cNvPr id="278" name="Google Shape;278;p33"/>
          <p:cNvSpPr txBox="1"/>
          <p:nvPr>
            <p:ph idx="2" type="ctrTitle"/>
          </p:nvPr>
        </p:nvSpPr>
        <p:spPr>
          <a:xfrm>
            <a:off x="906151" y="3312985"/>
            <a:ext cx="1828200" cy="644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MATERIAL</a:t>
            </a:r>
            <a:endParaRPr/>
          </a:p>
        </p:txBody>
      </p:sp>
      <p:sp>
        <p:nvSpPr>
          <p:cNvPr id="279" name="Google Shape;279;p33"/>
          <p:cNvSpPr txBox="1"/>
          <p:nvPr>
            <p:ph type="ctrTitle"/>
          </p:nvPr>
        </p:nvSpPr>
        <p:spPr>
          <a:xfrm>
            <a:off x="4921587" y="3312985"/>
            <a:ext cx="1828200" cy="644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DATA</a:t>
            </a:r>
            <a:endParaRPr/>
          </a:p>
        </p:txBody>
      </p:sp>
      <p:sp>
        <p:nvSpPr>
          <p:cNvPr id="280" name="Google Shape;280;p33"/>
          <p:cNvSpPr txBox="1"/>
          <p:nvPr>
            <p:ph idx="5" type="ctrTitle"/>
          </p:nvPr>
        </p:nvSpPr>
        <p:spPr>
          <a:xfrm>
            <a:off x="2928569" y="3312985"/>
            <a:ext cx="1798800" cy="644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ENERGY</a:t>
            </a:r>
            <a:endParaRPr/>
          </a:p>
        </p:txBody>
      </p:sp>
      <p:sp>
        <p:nvSpPr>
          <p:cNvPr id="281" name="Google Shape;281;p33"/>
          <p:cNvSpPr txBox="1"/>
          <p:nvPr>
            <p:ph idx="6" type="subTitle"/>
          </p:nvPr>
        </p:nvSpPr>
        <p:spPr>
          <a:xfrm>
            <a:off x="2928563" y="3873760"/>
            <a:ext cx="1476300" cy="94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lt1"/>
                </a:solidFill>
              </a:rPr>
              <a:t>120 V/Vcc to Thermal Energy from flame and electricity</a:t>
            </a:r>
            <a:endParaRPr>
              <a:solidFill>
                <a:schemeClr val="lt1"/>
              </a:solidFill>
            </a:endParaRPr>
          </a:p>
          <a:p>
            <a:pPr indent="0" lvl="0" marL="0" rtl="0" algn="l">
              <a:spcBef>
                <a:spcPts val="0"/>
              </a:spcBef>
              <a:spcAft>
                <a:spcPts val="0"/>
              </a:spcAft>
              <a:buNone/>
            </a:pPr>
            <a:r>
              <a:t/>
            </a:r>
            <a:endParaRPr>
              <a:solidFill>
                <a:schemeClr val="lt1"/>
              </a:solidFill>
            </a:endParaRPr>
          </a:p>
        </p:txBody>
      </p:sp>
      <p:sp>
        <p:nvSpPr>
          <p:cNvPr id="282" name="Google Shape;282;p33"/>
          <p:cNvSpPr/>
          <p:nvPr/>
        </p:nvSpPr>
        <p:spPr>
          <a:xfrm flipH="1" rot="10800000">
            <a:off x="25" y="3209400"/>
            <a:ext cx="7656000" cy="137100"/>
          </a:xfrm>
          <a:prstGeom prst="rect">
            <a:avLst/>
          </a:prstGeom>
          <a:solidFill>
            <a:schemeClr val="accent1">
              <a:alpha val="6179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33"/>
          <p:cNvSpPr/>
          <p:nvPr/>
        </p:nvSpPr>
        <p:spPr>
          <a:xfrm flipH="1" rot="10800000">
            <a:off x="25" y="5006400"/>
            <a:ext cx="7656000" cy="137100"/>
          </a:xfrm>
          <a:prstGeom prst="rect">
            <a:avLst/>
          </a:prstGeom>
          <a:solidFill>
            <a:schemeClr val="accent1">
              <a:alpha val="6179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84" name="Google Shape;284;p33"/>
          <p:cNvPicPr preferRelativeResize="0"/>
          <p:nvPr/>
        </p:nvPicPr>
        <p:blipFill>
          <a:blip r:embed="rId3">
            <a:alphaModFix/>
          </a:blip>
          <a:stretch>
            <a:fillRect/>
          </a:stretch>
        </p:blipFill>
        <p:spPr>
          <a:xfrm>
            <a:off x="62500" y="300250"/>
            <a:ext cx="7593536" cy="2653503"/>
          </a:xfrm>
          <a:prstGeom prst="rect">
            <a:avLst/>
          </a:prstGeom>
          <a:noFill/>
          <a:ln>
            <a:noFill/>
          </a:ln>
        </p:spPr>
      </p:pic>
      <p:sp>
        <p:nvSpPr>
          <p:cNvPr id="285" name="Google Shape;285;p3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9" name="Shape 289"/>
        <p:cNvGrpSpPr/>
        <p:nvPr/>
      </p:nvGrpSpPr>
      <p:grpSpPr>
        <a:xfrm>
          <a:off x="0" y="0"/>
          <a:ext cx="0" cy="0"/>
          <a:chOff x="0" y="0"/>
          <a:chExt cx="0" cy="0"/>
        </a:xfrm>
      </p:grpSpPr>
      <p:sp>
        <p:nvSpPr>
          <p:cNvPr id="290" name="Google Shape;290;p34"/>
          <p:cNvSpPr/>
          <p:nvPr/>
        </p:nvSpPr>
        <p:spPr>
          <a:xfrm>
            <a:off x="7512450" y="-125"/>
            <a:ext cx="1631400" cy="51435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34"/>
          <p:cNvSpPr txBox="1"/>
          <p:nvPr>
            <p:ph type="title"/>
          </p:nvPr>
        </p:nvSpPr>
        <p:spPr>
          <a:xfrm>
            <a:off x="410575" y="298475"/>
            <a:ext cx="4669500" cy="742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DESIGN AND FLOWCHARTS</a:t>
            </a:r>
            <a:endParaRPr/>
          </a:p>
        </p:txBody>
      </p:sp>
      <p:sp>
        <p:nvSpPr>
          <p:cNvPr id="292" name="Google Shape;292;p34"/>
          <p:cNvSpPr/>
          <p:nvPr/>
        </p:nvSpPr>
        <p:spPr>
          <a:xfrm>
            <a:off x="175" y="0"/>
            <a:ext cx="362100" cy="51435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3" name="Google Shape;293;p34"/>
          <p:cNvPicPr preferRelativeResize="0"/>
          <p:nvPr/>
        </p:nvPicPr>
        <p:blipFill>
          <a:blip r:embed="rId3">
            <a:alphaModFix/>
          </a:blip>
          <a:stretch>
            <a:fillRect/>
          </a:stretch>
        </p:blipFill>
        <p:spPr>
          <a:xfrm>
            <a:off x="514675" y="1193375"/>
            <a:ext cx="6582724" cy="3797726"/>
          </a:xfrm>
          <a:prstGeom prst="rect">
            <a:avLst/>
          </a:prstGeom>
          <a:noFill/>
          <a:ln>
            <a:noFill/>
          </a:ln>
        </p:spPr>
      </p:pic>
      <p:sp>
        <p:nvSpPr>
          <p:cNvPr id="294" name="Google Shape;294;p3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35"/>
          <p:cNvSpPr/>
          <p:nvPr/>
        </p:nvSpPr>
        <p:spPr>
          <a:xfrm>
            <a:off x="50" y="0"/>
            <a:ext cx="7970700" cy="51435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35"/>
          <p:cNvSpPr txBox="1"/>
          <p:nvPr>
            <p:ph type="ctrTitle"/>
          </p:nvPr>
        </p:nvSpPr>
        <p:spPr>
          <a:xfrm rot="5400000">
            <a:off x="6085525" y="1845150"/>
            <a:ext cx="3591300" cy="1058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RISK ASSESSMENT</a:t>
            </a:r>
            <a:endParaRPr/>
          </a:p>
        </p:txBody>
      </p:sp>
      <p:pic>
        <p:nvPicPr>
          <p:cNvPr id="301" name="Google Shape;301;p35"/>
          <p:cNvPicPr preferRelativeResize="0"/>
          <p:nvPr/>
        </p:nvPicPr>
        <p:blipFill>
          <a:blip r:embed="rId3">
            <a:alphaModFix/>
          </a:blip>
          <a:stretch>
            <a:fillRect/>
          </a:stretch>
        </p:blipFill>
        <p:spPr>
          <a:xfrm>
            <a:off x="88" y="1518825"/>
            <a:ext cx="7970614" cy="2601325"/>
          </a:xfrm>
          <a:prstGeom prst="rect">
            <a:avLst/>
          </a:prstGeom>
          <a:noFill/>
          <a:ln>
            <a:noFill/>
          </a:ln>
        </p:spPr>
      </p:pic>
      <p:sp>
        <p:nvSpPr>
          <p:cNvPr id="302" name="Google Shape;302;p3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36"/>
          <p:cNvSpPr txBox="1"/>
          <p:nvPr>
            <p:ph type="ctrTitle"/>
          </p:nvPr>
        </p:nvSpPr>
        <p:spPr>
          <a:xfrm rot="5400000">
            <a:off x="6518975" y="1315975"/>
            <a:ext cx="2850600" cy="144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PLANS FOR NEXT PHASE</a:t>
            </a:r>
            <a:endParaRPr/>
          </a:p>
        </p:txBody>
      </p:sp>
      <p:sp>
        <p:nvSpPr>
          <p:cNvPr id="308" name="Google Shape;308;p36"/>
          <p:cNvSpPr txBox="1"/>
          <p:nvPr>
            <p:ph idx="4294967295" type="subTitle"/>
          </p:nvPr>
        </p:nvSpPr>
        <p:spPr>
          <a:xfrm flipH="1">
            <a:off x="378125" y="2571750"/>
            <a:ext cx="5823600" cy="14391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s"/>
              <a:t>The plans for next phase are indicated by the above capture of our Gantt chart.  By taking a deeper look at the dates above most of </a:t>
            </a:r>
            <a:r>
              <a:rPr lang="es"/>
              <a:t>our</a:t>
            </a:r>
            <a:r>
              <a:rPr lang="es"/>
              <a:t> time will be spent on design output, which includes compiling all our information on concepts and prototypes and </a:t>
            </a:r>
            <a:r>
              <a:rPr lang="es"/>
              <a:t>beginning</a:t>
            </a:r>
            <a:r>
              <a:rPr lang="es"/>
              <a:t> to finalize a complete BugTorch system.</a:t>
            </a:r>
            <a:endParaRPr/>
          </a:p>
          <a:p>
            <a:pPr indent="0" lvl="0" marL="0" rtl="0" algn="l">
              <a:lnSpc>
                <a:spcPct val="115000"/>
              </a:lnSpc>
              <a:spcBef>
                <a:spcPts val="0"/>
              </a:spcBef>
              <a:spcAft>
                <a:spcPts val="1600"/>
              </a:spcAft>
              <a:buNone/>
            </a:pPr>
            <a:r>
              <a:t/>
            </a:r>
            <a:endParaRPr/>
          </a:p>
        </p:txBody>
      </p:sp>
      <p:sp>
        <p:nvSpPr>
          <p:cNvPr id="309" name="Google Shape;309;p36"/>
          <p:cNvSpPr/>
          <p:nvPr/>
        </p:nvSpPr>
        <p:spPr>
          <a:xfrm flipH="1" rot="-5400000">
            <a:off x="83000" y="-82950"/>
            <a:ext cx="548400" cy="714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36"/>
          <p:cNvSpPr/>
          <p:nvPr/>
        </p:nvSpPr>
        <p:spPr>
          <a:xfrm flipH="1" rot="-5400000">
            <a:off x="7698750" y="3698200"/>
            <a:ext cx="891300" cy="1999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11" name="Google Shape;311;p36"/>
          <p:cNvPicPr preferRelativeResize="0"/>
          <p:nvPr/>
        </p:nvPicPr>
        <p:blipFill>
          <a:blip r:embed="rId3">
            <a:alphaModFix/>
          </a:blip>
          <a:stretch>
            <a:fillRect/>
          </a:stretch>
        </p:blipFill>
        <p:spPr>
          <a:xfrm>
            <a:off x="72337" y="654650"/>
            <a:ext cx="7148776" cy="1584475"/>
          </a:xfrm>
          <a:prstGeom prst="rect">
            <a:avLst/>
          </a:prstGeom>
          <a:noFill/>
          <a:ln>
            <a:noFill/>
          </a:ln>
        </p:spPr>
      </p:pic>
      <p:sp>
        <p:nvSpPr>
          <p:cNvPr id="312" name="Google Shape;312;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37"/>
          <p:cNvSpPr/>
          <p:nvPr/>
        </p:nvSpPr>
        <p:spPr>
          <a:xfrm>
            <a:off x="0" y="0"/>
            <a:ext cx="9144000" cy="51435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37"/>
          <p:cNvSpPr/>
          <p:nvPr/>
        </p:nvSpPr>
        <p:spPr>
          <a:xfrm flipH="1" rot="-5400000">
            <a:off x="2180750" y="205900"/>
            <a:ext cx="1589400" cy="35097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37"/>
          <p:cNvSpPr txBox="1"/>
          <p:nvPr>
            <p:ph type="title"/>
          </p:nvPr>
        </p:nvSpPr>
        <p:spPr>
          <a:xfrm>
            <a:off x="1854925" y="1512400"/>
            <a:ext cx="3463200" cy="896700"/>
          </a:xfrm>
          <a:prstGeom prst="rect">
            <a:avLst/>
          </a:prstGeom>
          <a:solidFill>
            <a:srgbClr val="FFFFFF"/>
          </a:solidFill>
        </p:spPr>
        <p:txBody>
          <a:bodyPr anchorCtr="0" anchor="ctr" bIns="91425" lIns="91425" spcFirstLastPara="1" rIns="91425" wrap="square" tIns="91425">
            <a:noAutofit/>
          </a:bodyPr>
          <a:lstStyle/>
          <a:p>
            <a:pPr indent="0" lvl="0" marL="0" rtl="0" algn="r">
              <a:spcBef>
                <a:spcPts val="0"/>
              </a:spcBef>
              <a:spcAft>
                <a:spcPts val="0"/>
              </a:spcAft>
              <a:buNone/>
            </a:pPr>
            <a:r>
              <a:rPr lang="es" sz="4800"/>
              <a:t>Questions?</a:t>
            </a:r>
            <a:endParaRPr sz="4800"/>
          </a:p>
        </p:txBody>
      </p:sp>
      <p:sp>
        <p:nvSpPr>
          <p:cNvPr id="320" name="Google Shape;320;p3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noFill/>
      </p:bgPr>
    </p:bg>
    <p:spTree>
      <p:nvGrpSpPr>
        <p:cNvPr id="147" name="Shape 147"/>
        <p:cNvGrpSpPr/>
        <p:nvPr/>
      </p:nvGrpSpPr>
      <p:grpSpPr>
        <a:xfrm>
          <a:off x="0" y="0"/>
          <a:ext cx="0" cy="0"/>
          <a:chOff x="0" y="0"/>
          <a:chExt cx="0" cy="0"/>
        </a:xfrm>
      </p:grpSpPr>
      <p:sp>
        <p:nvSpPr>
          <p:cNvPr id="148" name="Google Shape;148;p23"/>
          <p:cNvSpPr txBox="1"/>
          <p:nvPr>
            <p:ph idx="9" type="ctrTitle"/>
          </p:nvPr>
        </p:nvSpPr>
        <p:spPr>
          <a:xfrm rot="5400000">
            <a:off x="6423400" y="2360828"/>
            <a:ext cx="4411800" cy="487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2400"/>
              <a:t>TABLE OF CONTENTS</a:t>
            </a:r>
            <a:endParaRPr sz="2400"/>
          </a:p>
        </p:txBody>
      </p:sp>
      <p:sp>
        <p:nvSpPr>
          <p:cNvPr id="149" name="Google Shape;149;p23"/>
          <p:cNvSpPr/>
          <p:nvPr/>
        </p:nvSpPr>
        <p:spPr>
          <a:xfrm flipH="1" rot="-5400000">
            <a:off x="-957900" y="959250"/>
            <a:ext cx="5140800" cy="3225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3"/>
          <p:cNvSpPr txBox="1"/>
          <p:nvPr>
            <p:ph idx="6" type="ctrTitle"/>
          </p:nvPr>
        </p:nvSpPr>
        <p:spPr>
          <a:xfrm>
            <a:off x="3436225" y="1064175"/>
            <a:ext cx="3025800" cy="369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FUNCTIONAL DECOMPOSITION</a:t>
            </a:r>
            <a:endParaRPr/>
          </a:p>
        </p:txBody>
      </p:sp>
      <p:sp>
        <p:nvSpPr>
          <p:cNvPr id="151" name="Google Shape;151;p23"/>
          <p:cNvSpPr txBox="1"/>
          <p:nvPr>
            <p:ph type="ctrTitle"/>
          </p:nvPr>
        </p:nvSpPr>
        <p:spPr>
          <a:xfrm>
            <a:off x="3439725" y="287475"/>
            <a:ext cx="3261600" cy="369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s"/>
              <a:t>PROBLEM DEFINITION ACTION ITEMS</a:t>
            </a:r>
            <a:endParaRPr/>
          </a:p>
        </p:txBody>
      </p:sp>
      <p:sp>
        <p:nvSpPr>
          <p:cNvPr id="152" name="Google Shape;152;p23"/>
          <p:cNvSpPr txBox="1"/>
          <p:nvPr>
            <p:ph idx="2" type="title"/>
          </p:nvPr>
        </p:nvSpPr>
        <p:spPr>
          <a:xfrm>
            <a:off x="2496975" y="287475"/>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01</a:t>
            </a:r>
            <a:endParaRPr sz="1700">
              <a:solidFill>
                <a:schemeClr val="lt1"/>
              </a:solidFill>
            </a:endParaRPr>
          </a:p>
        </p:txBody>
      </p:sp>
      <p:sp>
        <p:nvSpPr>
          <p:cNvPr id="153" name="Google Shape;153;p23"/>
          <p:cNvSpPr txBox="1"/>
          <p:nvPr>
            <p:ph idx="3" type="ctrTitle"/>
          </p:nvPr>
        </p:nvSpPr>
        <p:spPr>
          <a:xfrm>
            <a:off x="3442600" y="656775"/>
            <a:ext cx="3582900" cy="369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TEAM VISION FOR SYSTEM LEVEL DESIGN</a:t>
            </a:r>
            <a:endParaRPr/>
          </a:p>
        </p:txBody>
      </p:sp>
      <p:sp>
        <p:nvSpPr>
          <p:cNvPr id="154" name="Google Shape;154;p23"/>
          <p:cNvSpPr txBox="1"/>
          <p:nvPr>
            <p:ph idx="13" type="ctrTitle"/>
          </p:nvPr>
        </p:nvSpPr>
        <p:spPr>
          <a:xfrm>
            <a:off x="3446100" y="1471575"/>
            <a:ext cx="4371900" cy="369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MORPHOLOGICAL CHART </a:t>
            </a:r>
            <a:endParaRPr/>
          </a:p>
        </p:txBody>
      </p:sp>
      <p:sp>
        <p:nvSpPr>
          <p:cNvPr id="155" name="Google Shape;155;p23"/>
          <p:cNvSpPr txBox="1"/>
          <p:nvPr>
            <p:ph idx="16" type="ctrTitle"/>
          </p:nvPr>
        </p:nvSpPr>
        <p:spPr>
          <a:xfrm>
            <a:off x="3446100" y="1895363"/>
            <a:ext cx="2251800" cy="369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CONCEPT DEVELOPMENT </a:t>
            </a:r>
            <a:endParaRPr/>
          </a:p>
        </p:txBody>
      </p:sp>
      <p:sp>
        <p:nvSpPr>
          <p:cNvPr id="156" name="Google Shape;156;p23"/>
          <p:cNvSpPr txBox="1"/>
          <p:nvPr/>
        </p:nvSpPr>
        <p:spPr>
          <a:xfrm>
            <a:off x="3438000" y="3427613"/>
            <a:ext cx="2251800" cy="3693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None/>
            </a:pPr>
            <a:r>
              <a:rPr b="1" lang="es" sz="1200">
                <a:solidFill>
                  <a:schemeClr val="dk1"/>
                </a:solidFill>
                <a:latin typeface="Livvic"/>
                <a:ea typeface="Livvic"/>
                <a:cs typeface="Livvic"/>
                <a:sym typeface="Livvic"/>
              </a:rPr>
              <a:t>SYSTEMS ARCHITECTURE</a:t>
            </a:r>
            <a:endParaRPr b="1" sz="1200">
              <a:solidFill>
                <a:schemeClr val="dk1"/>
              </a:solidFill>
              <a:latin typeface="Livvic"/>
              <a:ea typeface="Livvic"/>
              <a:cs typeface="Livvic"/>
              <a:sym typeface="Livvic"/>
            </a:endParaRPr>
          </a:p>
        </p:txBody>
      </p:sp>
      <p:sp>
        <p:nvSpPr>
          <p:cNvPr id="157" name="Google Shape;157;p23"/>
          <p:cNvSpPr txBox="1"/>
          <p:nvPr/>
        </p:nvSpPr>
        <p:spPr>
          <a:xfrm>
            <a:off x="3442600" y="3792113"/>
            <a:ext cx="2875800" cy="3693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None/>
            </a:pPr>
            <a:r>
              <a:rPr b="1" lang="es" sz="1200">
                <a:solidFill>
                  <a:schemeClr val="dk1"/>
                </a:solidFill>
                <a:latin typeface="Livvic"/>
                <a:ea typeface="Livvic"/>
                <a:cs typeface="Livvic"/>
                <a:sym typeface="Livvic"/>
              </a:rPr>
              <a:t>DESIGNS AND FLOWCHARTS</a:t>
            </a:r>
            <a:endParaRPr b="1" sz="1200">
              <a:solidFill>
                <a:schemeClr val="dk1"/>
              </a:solidFill>
              <a:latin typeface="Livvic"/>
              <a:ea typeface="Livvic"/>
              <a:cs typeface="Livvic"/>
              <a:sym typeface="Livvic"/>
            </a:endParaRPr>
          </a:p>
        </p:txBody>
      </p:sp>
      <p:sp>
        <p:nvSpPr>
          <p:cNvPr id="158" name="Google Shape;158;p23"/>
          <p:cNvSpPr txBox="1"/>
          <p:nvPr/>
        </p:nvSpPr>
        <p:spPr>
          <a:xfrm>
            <a:off x="3473250" y="4200288"/>
            <a:ext cx="2251800" cy="3693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None/>
            </a:pPr>
            <a:r>
              <a:rPr b="1" lang="es" sz="1200">
                <a:solidFill>
                  <a:schemeClr val="dk1"/>
                </a:solidFill>
                <a:latin typeface="Livvic"/>
                <a:ea typeface="Livvic"/>
                <a:cs typeface="Livvic"/>
                <a:sym typeface="Livvic"/>
              </a:rPr>
              <a:t>RISK </a:t>
            </a:r>
            <a:r>
              <a:rPr b="1" lang="es" sz="1200">
                <a:solidFill>
                  <a:schemeClr val="dk1"/>
                </a:solidFill>
                <a:latin typeface="Livvic"/>
                <a:ea typeface="Livvic"/>
                <a:cs typeface="Livvic"/>
                <a:sym typeface="Livvic"/>
              </a:rPr>
              <a:t>ASSESSMENT</a:t>
            </a:r>
            <a:endParaRPr b="1" sz="1200">
              <a:solidFill>
                <a:schemeClr val="dk1"/>
              </a:solidFill>
              <a:latin typeface="Livvic"/>
              <a:ea typeface="Livvic"/>
              <a:cs typeface="Livvic"/>
              <a:sym typeface="Livvic"/>
            </a:endParaRPr>
          </a:p>
        </p:txBody>
      </p:sp>
      <p:sp>
        <p:nvSpPr>
          <p:cNvPr id="159" name="Google Shape;159;p23"/>
          <p:cNvSpPr txBox="1"/>
          <p:nvPr/>
        </p:nvSpPr>
        <p:spPr>
          <a:xfrm>
            <a:off x="3473250" y="4608450"/>
            <a:ext cx="2251800" cy="3693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None/>
            </a:pPr>
            <a:r>
              <a:rPr b="1" lang="es" sz="1200">
                <a:solidFill>
                  <a:schemeClr val="dk1"/>
                </a:solidFill>
                <a:latin typeface="Livvic"/>
                <a:ea typeface="Livvic"/>
                <a:cs typeface="Livvic"/>
                <a:sym typeface="Livvic"/>
              </a:rPr>
              <a:t>PLAN FOR NEXT PHASE</a:t>
            </a:r>
            <a:endParaRPr b="1" sz="1200">
              <a:solidFill>
                <a:schemeClr val="dk1"/>
              </a:solidFill>
              <a:latin typeface="Livvic"/>
              <a:ea typeface="Livvic"/>
              <a:cs typeface="Livvic"/>
              <a:sym typeface="Livvic"/>
            </a:endParaRPr>
          </a:p>
        </p:txBody>
      </p:sp>
      <p:sp>
        <p:nvSpPr>
          <p:cNvPr id="160" name="Google Shape;160;p23"/>
          <p:cNvSpPr txBox="1"/>
          <p:nvPr/>
        </p:nvSpPr>
        <p:spPr>
          <a:xfrm>
            <a:off x="3442600" y="2286363"/>
            <a:ext cx="4580400" cy="3693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None/>
            </a:pPr>
            <a:r>
              <a:rPr b="1" lang="es" sz="1200">
                <a:solidFill>
                  <a:schemeClr val="dk1"/>
                </a:solidFill>
                <a:latin typeface="Livvic"/>
                <a:ea typeface="Livvic"/>
                <a:cs typeface="Livvic"/>
                <a:sym typeface="Livvic"/>
              </a:rPr>
              <a:t>FEASIBILITY: PROTOTYPING, ANALYSIS, AND SIMULATION</a:t>
            </a:r>
            <a:endParaRPr b="1" sz="1200">
              <a:solidFill>
                <a:schemeClr val="dk1"/>
              </a:solidFill>
              <a:latin typeface="Livvic"/>
              <a:ea typeface="Livvic"/>
              <a:cs typeface="Livvic"/>
              <a:sym typeface="Livvic"/>
            </a:endParaRPr>
          </a:p>
        </p:txBody>
      </p:sp>
      <p:sp>
        <p:nvSpPr>
          <p:cNvPr id="161" name="Google Shape;161;p23"/>
          <p:cNvSpPr txBox="1"/>
          <p:nvPr/>
        </p:nvSpPr>
        <p:spPr>
          <a:xfrm>
            <a:off x="3437988" y="3057738"/>
            <a:ext cx="2251800" cy="3693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None/>
            </a:pPr>
            <a:r>
              <a:rPr b="1" lang="es" sz="1200">
                <a:solidFill>
                  <a:schemeClr val="dk1"/>
                </a:solidFill>
                <a:latin typeface="Livvic"/>
                <a:ea typeface="Livvic"/>
                <a:cs typeface="Livvic"/>
                <a:sym typeface="Livvic"/>
              </a:rPr>
              <a:t>BENCHMARKING</a:t>
            </a:r>
            <a:endParaRPr b="1" sz="1200">
              <a:solidFill>
                <a:schemeClr val="dk1"/>
              </a:solidFill>
              <a:latin typeface="Livvic"/>
              <a:ea typeface="Livvic"/>
              <a:cs typeface="Livvic"/>
              <a:sym typeface="Livvic"/>
            </a:endParaRPr>
          </a:p>
        </p:txBody>
      </p:sp>
      <p:sp>
        <p:nvSpPr>
          <p:cNvPr id="162" name="Google Shape;162;p23"/>
          <p:cNvSpPr txBox="1"/>
          <p:nvPr/>
        </p:nvSpPr>
        <p:spPr>
          <a:xfrm>
            <a:off x="3454213" y="2655663"/>
            <a:ext cx="2251800" cy="3693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None/>
            </a:pPr>
            <a:r>
              <a:rPr b="1" lang="es" sz="1200">
                <a:solidFill>
                  <a:schemeClr val="dk1"/>
                </a:solidFill>
                <a:latin typeface="Livvic"/>
                <a:ea typeface="Livvic"/>
                <a:cs typeface="Livvic"/>
                <a:sym typeface="Livvic"/>
              </a:rPr>
              <a:t>CONCEPT SELECTION</a:t>
            </a:r>
            <a:endParaRPr b="1" sz="1200">
              <a:solidFill>
                <a:schemeClr val="dk1"/>
              </a:solidFill>
              <a:latin typeface="Livvic"/>
              <a:ea typeface="Livvic"/>
              <a:cs typeface="Livvic"/>
              <a:sym typeface="Livvic"/>
            </a:endParaRPr>
          </a:p>
        </p:txBody>
      </p:sp>
      <p:sp>
        <p:nvSpPr>
          <p:cNvPr id="163" name="Google Shape;163;p23"/>
          <p:cNvSpPr txBox="1"/>
          <p:nvPr>
            <p:ph idx="2" type="title"/>
          </p:nvPr>
        </p:nvSpPr>
        <p:spPr>
          <a:xfrm>
            <a:off x="2503350" y="656775"/>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02</a:t>
            </a:r>
            <a:endParaRPr sz="1700">
              <a:solidFill>
                <a:schemeClr val="lt1"/>
              </a:solidFill>
            </a:endParaRPr>
          </a:p>
        </p:txBody>
      </p:sp>
      <p:sp>
        <p:nvSpPr>
          <p:cNvPr id="164" name="Google Shape;164;p23"/>
          <p:cNvSpPr txBox="1"/>
          <p:nvPr>
            <p:ph idx="2" type="title"/>
          </p:nvPr>
        </p:nvSpPr>
        <p:spPr>
          <a:xfrm>
            <a:off x="2496975" y="1064175"/>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03</a:t>
            </a:r>
            <a:endParaRPr sz="1700">
              <a:solidFill>
                <a:schemeClr val="lt1"/>
              </a:solidFill>
            </a:endParaRPr>
          </a:p>
        </p:txBody>
      </p:sp>
      <p:sp>
        <p:nvSpPr>
          <p:cNvPr id="165" name="Google Shape;165;p23"/>
          <p:cNvSpPr txBox="1"/>
          <p:nvPr>
            <p:ph idx="2" type="title"/>
          </p:nvPr>
        </p:nvSpPr>
        <p:spPr>
          <a:xfrm>
            <a:off x="2503350" y="1471575"/>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04</a:t>
            </a:r>
            <a:endParaRPr sz="1700">
              <a:solidFill>
                <a:schemeClr val="lt1"/>
              </a:solidFill>
            </a:endParaRPr>
          </a:p>
        </p:txBody>
      </p:sp>
      <p:sp>
        <p:nvSpPr>
          <p:cNvPr id="166" name="Google Shape;166;p23"/>
          <p:cNvSpPr txBox="1"/>
          <p:nvPr>
            <p:ph idx="2" type="title"/>
          </p:nvPr>
        </p:nvSpPr>
        <p:spPr>
          <a:xfrm>
            <a:off x="2503350" y="1867050"/>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05</a:t>
            </a:r>
            <a:endParaRPr sz="1700">
              <a:solidFill>
                <a:schemeClr val="lt1"/>
              </a:solidFill>
            </a:endParaRPr>
          </a:p>
        </p:txBody>
      </p:sp>
      <p:sp>
        <p:nvSpPr>
          <p:cNvPr id="167" name="Google Shape;167;p23"/>
          <p:cNvSpPr txBox="1"/>
          <p:nvPr>
            <p:ph idx="2" type="title"/>
          </p:nvPr>
        </p:nvSpPr>
        <p:spPr>
          <a:xfrm>
            <a:off x="2503350" y="4608450"/>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12</a:t>
            </a:r>
            <a:endParaRPr sz="1700">
              <a:solidFill>
                <a:schemeClr val="lt1"/>
              </a:solidFill>
            </a:endParaRPr>
          </a:p>
        </p:txBody>
      </p:sp>
      <p:sp>
        <p:nvSpPr>
          <p:cNvPr id="168" name="Google Shape;168;p23"/>
          <p:cNvSpPr txBox="1"/>
          <p:nvPr>
            <p:ph idx="2" type="title"/>
          </p:nvPr>
        </p:nvSpPr>
        <p:spPr>
          <a:xfrm>
            <a:off x="2503350" y="4200288"/>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11</a:t>
            </a:r>
            <a:endParaRPr sz="1700">
              <a:solidFill>
                <a:schemeClr val="lt1"/>
              </a:solidFill>
            </a:endParaRPr>
          </a:p>
        </p:txBody>
      </p:sp>
      <p:sp>
        <p:nvSpPr>
          <p:cNvPr id="169" name="Google Shape;169;p23"/>
          <p:cNvSpPr txBox="1"/>
          <p:nvPr>
            <p:ph idx="2" type="title"/>
          </p:nvPr>
        </p:nvSpPr>
        <p:spPr>
          <a:xfrm>
            <a:off x="2503350" y="3792113"/>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10</a:t>
            </a:r>
            <a:endParaRPr sz="1700">
              <a:solidFill>
                <a:schemeClr val="lt1"/>
              </a:solidFill>
            </a:endParaRPr>
          </a:p>
        </p:txBody>
      </p:sp>
      <p:sp>
        <p:nvSpPr>
          <p:cNvPr id="170" name="Google Shape;170;p23"/>
          <p:cNvSpPr txBox="1"/>
          <p:nvPr>
            <p:ph idx="2" type="title"/>
          </p:nvPr>
        </p:nvSpPr>
        <p:spPr>
          <a:xfrm>
            <a:off x="2503350" y="3422838"/>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09</a:t>
            </a:r>
            <a:endParaRPr sz="1700">
              <a:solidFill>
                <a:schemeClr val="lt1"/>
              </a:solidFill>
            </a:endParaRPr>
          </a:p>
        </p:txBody>
      </p:sp>
      <p:sp>
        <p:nvSpPr>
          <p:cNvPr id="171" name="Google Shape;171;p23"/>
          <p:cNvSpPr txBox="1"/>
          <p:nvPr>
            <p:ph idx="2" type="title"/>
          </p:nvPr>
        </p:nvSpPr>
        <p:spPr>
          <a:xfrm>
            <a:off x="2503350" y="2262550"/>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06</a:t>
            </a:r>
            <a:endParaRPr sz="1700">
              <a:solidFill>
                <a:schemeClr val="lt1"/>
              </a:solidFill>
            </a:endParaRPr>
          </a:p>
        </p:txBody>
      </p:sp>
      <p:sp>
        <p:nvSpPr>
          <p:cNvPr id="172" name="Google Shape;172;p23"/>
          <p:cNvSpPr txBox="1"/>
          <p:nvPr>
            <p:ph idx="2" type="title"/>
          </p:nvPr>
        </p:nvSpPr>
        <p:spPr>
          <a:xfrm>
            <a:off x="2503350" y="2631863"/>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07</a:t>
            </a:r>
            <a:endParaRPr sz="1700">
              <a:solidFill>
                <a:schemeClr val="lt1"/>
              </a:solidFill>
            </a:endParaRPr>
          </a:p>
        </p:txBody>
      </p:sp>
      <p:sp>
        <p:nvSpPr>
          <p:cNvPr id="173" name="Google Shape;173;p23"/>
          <p:cNvSpPr txBox="1"/>
          <p:nvPr>
            <p:ph idx="2" type="title"/>
          </p:nvPr>
        </p:nvSpPr>
        <p:spPr>
          <a:xfrm>
            <a:off x="2503350" y="3040000"/>
            <a:ext cx="690000" cy="369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sz="1700">
                <a:solidFill>
                  <a:schemeClr val="lt1"/>
                </a:solidFill>
              </a:rPr>
              <a:t>08</a:t>
            </a:r>
            <a:endParaRPr sz="1700">
              <a:solidFill>
                <a:schemeClr val="lt1"/>
              </a:solidFill>
            </a:endParaRPr>
          </a:p>
        </p:txBody>
      </p:sp>
      <p:sp>
        <p:nvSpPr>
          <p:cNvPr id="174" name="Google Shape;174;p2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noFill/>
      </p:bgPr>
    </p:bg>
    <p:spTree>
      <p:nvGrpSpPr>
        <p:cNvPr id="178" name="Shape 178"/>
        <p:cNvGrpSpPr/>
        <p:nvPr/>
      </p:nvGrpSpPr>
      <p:grpSpPr>
        <a:xfrm>
          <a:off x="0" y="0"/>
          <a:ext cx="0" cy="0"/>
          <a:chOff x="0" y="0"/>
          <a:chExt cx="0" cy="0"/>
        </a:xfrm>
      </p:grpSpPr>
      <p:sp>
        <p:nvSpPr>
          <p:cNvPr id="179" name="Google Shape;179;p24"/>
          <p:cNvSpPr/>
          <p:nvPr/>
        </p:nvSpPr>
        <p:spPr>
          <a:xfrm rot="-5400000">
            <a:off x="6199800" y="493975"/>
            <a:ext cx="1357200" cy="31041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4"/>
          <p:cNvSpPr txBox="1"/>
          <p:nvPr>
            <p:ph type="ctrTitle"/>
          </p:nvPr>
        </p:nvSpPr>
        <p:spPr>
          <a:xfrm>
            <a:off x="5432000" y="710675"/>
            <a:ext cx="2888100" cy="20541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s">
                <a:solidFill>
                  <a:schemeClr val="lt1"/>
                </a:solidFill>
              </a:rPr>
              <a:t>PROBLEM DEFINITION</a:t>
            </a:r>
            <a:endParaRPr>
              <a:solidFill>
                <a:schemeClr val="lt1"/>
              </a:solidFill>
            </a:endParaRPr>
          </a:p>
          <a:p>
            <a:pPr indent="0" lvl="0" marL="0" rtl="0" algn="ctr">
              <a:spcBef>
                <a:spcPts val="0"/>
              </a:spcBef>
              <a:spcAft>
                <a:spcPts val="0"/>
              </a:spcAft>
              <a:buNone/>
            </a:pPr>
            <a:r>
              <a:rPr lang="es">
                <a:solidFill>
                  <a:schemeClr val="lt1"/>
                </a:solidFill>
              </a:rPr>
              <a:t>ACTION ITEMS</a:t>
            </a:r>
            <a:endParaRPr>
              <a:solidFill>
                <a:schemeClr val="lt1"/>
              </a:solidFill>
            </a:endParaRPr>
          </a:p>
        </p:txBody>
      </p:sp>
      <p:sp>
        <p:nvSpPr>
          <p:cNvPr id="181" name="Google Shape;181;p24"/>
          <p:cNvSpPr txBox="1"/>
          <p:nvPr>
            <p:ph idx="1" type="subTitle"/>
          </p:nvPr>
        </p:nvSpPr>
        <p:spPr>
          <a:xfrm>
            <a:off x="5363550" y="2724625"/>
            <a:ext cx="2956500" cy="17844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b="1" lang="es">
                <a:latin typeface="Catamaran"/>
                <a:ea typeface="Catamaran"/>
                <a:cs typeface="Catamaran"/>
                <a:sym typeface="Catamaran"/>
              </a:rPr>
              <a:t>CLOSED:</a:t>
            </a:r>
            <a:endParaRPr b="1">
              <a:latin typeface="Catamaran"/>
              <a:ea typeface="Catamaran"/>
              <a:cs typeface="Catamaran"/>
              <a:sym typeface="Catamaran"/>
            </a:endParaRPr>
          </a:p>
          <a:p>
            <a:pPr indent="0" lvl="0" marL="0" rtl="0" algn="r">
              <a:spcBef>
                <a:spcPts val="0"/>
              </a:spcBef>
              <a:spcAft>
                <a:spcPts val="0"/>
              </a:spcAft>
              <a:buNone/>
            </a:pPr>
            <a:r>
              <a:rPr lang="es"/>
              <a:t>Vision for Phase II</a:t>
            </a:r>
            <a:endParaRPr/>
          </a:p>
          <a:p>
            <a:pPr indent="0" lvl="0" marL="0" rtl="0" algn="r">
              <a:spcBef>
                <a:spcPts val="0"/>
              </a:spcBef>
              <a:spcAft>
                <a:spcPts val="0"/>
              </a:spcAft>
              <a:buNone/>
            </a:pPr>
            <a:r>
              <a:rPr lang="es"/>
              <a:t>Individual Three Week Plans</a:t>
            </a:r>
            <a:endParaRPr/>
          </a:p>
          <a:p>
            <a:pPr indent="0" lvl="0" marL="0" rtl="0" algn="r">
              <a:spcBef>
                <a:spcPts val="0"/>
              </a:spcBef>
              <a:spcAft>
                <a:spcPts val="0"/>
              </a:spcAft>
              <a:buNone/>
            </a:pPr>
            <a:r>
              <a:rPr lang="es"/>
              <a:t>Revisit Customer Requirements</a:t>
            </a:r>
            <a:endParaRPr/>
          </a:p>
          <a:p>
            <a:pPr indent="0" lvl="0" marL="0" rtl="0" algn="r">
              <a:spcBef>
                <a:spcPts val="0"/>
              </a:spcBef>
              <a:spcAft>
                <a:spcPts val="0"/>
              </a:spcAft>
              <a:buNone/>
            </a:pPr>
            <a:r>
              <a:rPr lang="es"/>
              <a:t>Clean Up Figures and Tables</a:t>
            </a:r>
            <a:endParaRPr/>
          </a:p>
          <a:p>
            <a:pPr indent="0" lvl="0" marL="0" rtl="0" algn="r">
              <a:spcBef>
                <a:spcPts val="0"/>
              </a:spcBef>
              <a:spcAft>
                <a:spcPts val="0"/>
              </a:spcAft>
              <a:buNone/>
            </a:pPr>
            <a:r>
              <a:rPr lang="es"/>
              <a:t>Reorganize Confluence</a:t>
            </a:r>
            <a:endParaRPr/>
          </a:p>
          <a:p>
            <a:pPr indent="0" lvl="0" marL="0" rtl="0" algn="r">
              <a:spcBef>
                <a:spcPts val="0"/>
              </a:spcBef>
              <a:spcAft>
                <a:spcPts val="0"/>
              </a:spcAft>
              <a:buNone/>
            </a:pPr>
            <a:r>
              <a:t/>
            </a:r>
            <a:endParaRPr/>
          </a:p>
          <a:p>
            <a:pPr indent="0" lvl="0" marL="0" rtl="0" algn="r">
              <a:spcBef>
                <a:spcPts val="0"/>
              </a:spcBef>
              <a:spcAft>
                <a:spcPts val="0"/>
              </a:spcAft>
              <a:buNone/>
            </a:pPr>
            <a:r>
              <a:rPr b="1" lang="es">
                <a:latin typeface="Catamaran"/>
                <a:ea typeface="Catamaran"/>
                <a:cs typeface="Catamaran"/>
                <a:sym typeface="Catamaran"/>
              </a:rPr>
              <a:t>REMAIN OPEN:</a:t>
            </a:r>
            <a:endParaRPr b="1">
              <a:latin typeface="Catamaran"/>
              <a:ea typeface="Catamaran"/>
              <a:cs typeface="Catamaran"/>
              <a:sym typeface="Catamaran"/>
            </a:endParaRPr>
          </a:p>
          <a:p>
            <a:pPr indent="0" lvl="0" marL="457200" rtl="0" algn="r">
              <a:spcBef>
                <a:spcPts val="0"/>
              </a:spcBef>
              <a:spcAft>
                <a:spcPts val="0"/>
              </a:spcAft>
              <a:buNone/>
            </a:pPr>
            <a:r>
              <a:rPr lang="es"/>
              <a:t>N/A</a:t>
            </a:r>
            <a:endParaRPr/>
          </a:p>
        </p:txBody>
      </p:sp>
      <p:pic>
        <p:nvPicPr>
          <p:cNvPr id="182" name="Google Shape;182;p24"/>
          <p:cNvPicPr preferRelativeResize="0"/>
          <p:nvPr/>
        </p:nvPicPr>
        <p:blipFill>
          <a:blip r:embed="rId3">
            <a:alphaModFix/>
          </a:blip>
          <a:stretch>
            <a:fillRect/>
          </a:stretch>
        </p:blipFill>
        <p:spPr>
          <a:xfrm>
            <a:off x="331425" y="0"/>
            <a:ext cx="4114800" cy="5143500"/>
          </a:xfrm>
          <a:prstGeom prst="rect">
            <a:avLst/>
          </a:prstGeom>
          <a:noFill/>
          <a:ln>
            <a:noFill/>
          </a:ln>
        </p:spPr>
      </p:pic>
      <p:sp>
        <p:nvSpPr>
          <p:cNvPr id="183" name="Google Shape;183;p24"/>
          <p:cNvSpPr/>
          <p:nvPr/>
        </p:nvSpPr>
        <p:spPr>
          <a:xfrm rot="-5400000">
            <a:off x="-153600" y="1500325"/>
            <a:ext cx="1377900" cy="1070700"/>
          </a:xfrm>
          <a:prstGeom prst="rect">
            <a:avLst/>
          </a:prstGeom>
          <a:gradFill>
            <a:gsLst>
              <a:gs pos="0">
                <a:srgbClr val="DF957A">
                  <a:alpha val="29803"/>
                </a:srgbClr>
              </a:gs>
              <a:gs pos="100000">
                <a:schemeClr val="accent1"/>
              </a:gs>
            </a:gsLst>
            <a:lin ang="18900044"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8" name="Shape 188"/>
        <p:cNvGrpSpPr/>
        <p:nvPr/>
      </p:nvGrpSpPr>
      <p:grpSpPr>
        <a:xfrm>
          <a:off x="0" y="0"/>
          <a:ext cx="0" cy="0"/>
          <a:chOff x="0" y="0"/>
          <a:chExt cx="0" cy="0"/>
        </a:xfrm>
      </p:grpSpPr>
      <p:sp>
        <p:nvSpPr>
          <p:cNvPr id="189" name="Google Shape;189;p25"/>
          <p:cNvSpPr/>
          <p:nvPr/>
        </p:nvSpPr>
        <p:spPr>
          <a:xfrm>
            <a:off x="7098600" y="1425000"/>
            <a:ext cx="2045400" cy="27402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25"/>
          <p:cNvSpPr txBox="1"/>
          <p:nvPr>
            <p:ph idx="1" type="subTitle"/>
          </p:nvPr>
        </p:nvSpPr>
        <p:spPr>
          <a:xfrm flipH="1">
            <a:off x="525300" y="1849425"/>
            <a:ext cx="6573300" cy="28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a:latin typeface="Catamaran"/>
                <a:ea typeface="Catamaran"/>
                <a:cs typeface="Catamaran"/>
                <a:sym typeface="Catamaran"/>
              </a:rPr>
              <a:t>Team Plan:</a:t>
            </a:r>
            <a:endParaRPr b="1">
              <a:latin typeface="Catamaran"/>
              <a:ea typeface="Catamaran"/>
              <a:cs typeface="Catamaran"/>
              <a:sym typeface="Catamaran"/>
            </a:endParaRPr>
          </a:p>
          <a:p>
            <a:pPr indent="-304800" lvl="0" marL="457200" rtl="0" algn="l">
              <a:spcBef>
                <a:spcPts val="0"/>
              </a:spcBef>
              <a:spcAft>
                <a:spcPts val="0"/>
              </a:spcAft>
              <a:buSzPts val="1200"/>
              <a:buChar char="●"/>
            </a:pPr>
            <a:r>
              <a:rPr lang="es"/>
              <a:t>The team wanted to examine and analyze the full BugTorch System.</a:t>
            </a:r>
            <a:endParaRPr/>
          </a:p>
          <a:p>
            <a:pPr indent="-304800" lvl="0" marL="457200" rtl="0" algn="l">
              <a:spcBef>
                <a:spcPts val="0"/>
              </a:spcBef>
              <a:spcAft>
                <a:spcPts val="0"/>
              </a:spcAft>
              <a:buSzPts val="1200"/>
              <a:buChar char="●"/>
            </a:pPr>
            <a:r>
              <a:rPr lang="es"/>
              <a:t>We wanted to also go over our customer and engineering requirements to see if there needed to be any adjustments.</a:t>
            </a:r>
            <a:endParaRPr/>
          </a:p>
          <a:p>
            <a:pPr indent="-304800" lvl="0" marL="457200" rtl="0" algn="l">
              <a:spcBef>
                <a:spcPts val="0"/>
              </a:spcBef>
              <a:spcAft>
                <a:spcPts val="0"/>
              </a:spcAft>
              <a:buSzPts val="1200"/>
              <a:buChar char="●"/>
            </a:pPr>
            <a:r>
              <a:rPr lang="es"/>
              <a:t>The team will choose different concepts and each member will create benchmarks for those concepts.</a:t>
            </a:r>
            <a:endParaRPr/>
          </a:p>
          <a:p>
            <a:pPr indent="0" lvl="0" marL="0" rtl="0" algn="l">
              <a:spcBef>
                <a:spcPts val="0"/>
              </a:spcBef>
              <a:spcAft>
                <a:spcPts val="0"/>
              </a:spcAft>
              <a:buNone/>
            </a:pPr>
            <a:r>
              <a:rPr b="1" lang="es">
                <a:latin typeface="Catamaran"/>
                <a:ea typeface="Catamaran"/>
                <a:cs typeface="Catamaran"/>
                <a:sym typeface="Catamaran"/>
              </a:rPr>
              <a:t>Accomplishments:</a:t>
            </a:r>
            <a:endParaRPr/>
          </a:p>
          <a:p>
            <a:pPr indent="-304800" lvl="0" marL="457200" rtl="0" algn="l">
              <a:spcBef>
                <a:spcPts val="0"/>
              </a:spcBef>
              <a:spcAft>
                <a:spcPts val="0"/>
              </a:spcAft>
              <a:buSzPts val="1200"/>
              <a:buChar char="●"/>
            </a:pPr>
            <a:r>
              <a:rPr lang="es"/>
              <a:t>The team reviewed our customer and engineering requirements and with the modifications, we created a functional decomposition chart.</a:t>
            </a:r>
            <a:endParaRPr/>
          </a:p>
          <a:p>
            <a:pPr indent="-304800" lvl="0" marL="457200" rtl="0" algn="l">
              <a:spcBef>
                <a:spcPts val="0"/>
              </a:spcBef>
              <a:spcAft>
                <a:spcPts val="0"/>
              </a:spcAft>
              <a:buSzPts val="1200"/>
              <a:buChar char="●"/>
            </a:pPr>
            <a:r>
              <a:rPr lang="es"/>
              <a:t>We created some concepts of possible solutions along with benchmarks for those concepts.</a:t>
            </a:r>
            <a:endParaRPr/>
          </a:p>
          <a:p>
            <a:pPr indent="-304800" lvl="0" marL="457200" rtl="0" algn="l">
              <a:spcBef>
                <a:spcPts val="0"/>
              </a:spcBef>
              <a:spcAft>
                <a:spcPts val="0"/>
              </a:spcAft>
              <a:buSzPts val="1200"/>
              <a:buChar char="●"/>
            </a:pPr>
            <a:r>
              <a:rPr lang="es"/>
              <a:t>We created a systems architecture and a design and flowchart for the system. </a:t>
            </a:r>
            <a:endParaRPr/>
          </a:p>
          <a:p>
            <a:pPr indent="-304800" lvl="0" marL="457200" rtl="0" algn="l">
              <a:spcBef>
                <a:spcPts val="0"/>
              </a:spcBef>
              <a:spcAft>
                <a:spcPts val="0"/>
              </a:spcAft>
              <a:buSzPts val="1200"/>
              <a:buChar char="●"/>
            </a:pPr>
            <a:r>
              <a:rPr lang="es"/>
              <a:t>Finally, we went over our risk assessment and our plans for the next phase. </a:t>
            </a:r>
            <a:endParaRPr/>
          </a:p>
        </p:txBody>
      </p:sp>
      <p:sp>
        <p:nvSpPr>
          <p:cNvPr id="191" name="Google Shape;191;p25"/>
          <p:cNvSpPr txBox="1"/>
          <p:nvPr>
            <p:ph type="title"/>
          </p:nvPr>
        </p:nvSpPr>
        <p:spPr>
          <a:xfrm>
            <a:off x="672375" y="1127675"/>
            <a:ext cx="3498000" cy="8967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s"/>
              <a:t> TEAM VISION</a:t>
            </a:r>
            <a:endParaRPr/>
          </a:p>
        </p:txBody>
      </p:sp>
      <p:sp>
        <p:nvSpPr>
          <p:cNvPr id="192" name="Google Shape;192;p25"/>
          <p:cNvSpPr/>
          <p:nvPr/>
        </p:nvSpPr>
        <p:spPr>
          <a:xfrm>
            <a:off x="0" y="1425000"/>
            <a:ext cx="362100" cy="27402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26"/>
          <p:cNvSpPr/>
          <p:nvPr/>
        </p:nvSpPr>
        <p:spPr>
          <a:xfrm>
            <a:off x="2658525" y="3817875"/>
            <a:ext cx="6485400" cy="10203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6"/>
          <p:cNvSpPr/>
          <p:nvPr/>
        </p:nvSpPr>
        <p:spPr>
          <a:xfrm>
            <a:off x="2873701" y="3817875"/>
            <a:ext cx="6270000" cy="837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6"/>
          <p:cNvSpPr txBox="1"/>
          <p:nvPr>
            <p:ph type="ctrTitle"/>
          </p:nvPr>
        </p:nvSpPr>
        <p:spPr>
          <a:xfrm>
            <a:off x="3483175" y="3921071"/>
            <a:ext cx="5591400" cy="6312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s">
                <a:solidFill>
                  <a:schemeClr val="lt1"/>
                </a:solidFill>
              </a:rPr>
              <a:t>FUNCTIONAL DECOMPOSITION</a:t>
            </a:r>
            <a:endParaRPr>
              <a:solidFill>
                <a:schemeClr val="lt1"/>
              </a:solidFill>
            </a:endParaRPr>
          </a:p>
        </p:txBody>
      </p:sp>
      <p:pic>
        <p:nvPicPr>
          <p:cNvPr id="201" name="Google Shape;201;p26"/>
          <p:cNvPicPr preferRelativeResize="0"/>
          <p:nvPr/>
        </p:nvPicPr>
        <p:blipFill>
          <a:blip r:embed="rId3">
            <a:alphaModFix/>
          </a:blip>
          <a:stretch>
            <a:fillRect/>
          </a:stretch>
        </p:blipFill>
        <p:spPr>
          <a:xfrm>
            <a:off x="218500" y="433700"/>
            <a:ext cx="8623626" cy="3106500"/>
          </a:xfrm>
          <a:prstGeom prst="rect">
            <a:avLst/>
          </a:prstGeom>
          <a:noFill/>
          <a:ln>
            <a:noFill/>
          </a:ln>
        </p:spPr>
      </p:pic>
      <p:sp>
        <p:nvSpPr>
          <p:cNvPr id="202" name="Google Shape;202;p26"/>
          <p:cNvSpPr/>
          <p:nvPr/>
        </p:nvSpPr>
        <p:spPr>
          <a:xfrm flipH="1" rot="-5400000">
            <a:off x="83000" y="-82950"/>
            <a:ext cx="548400" cy="714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6"/>
          <p:cNvSpPr/>
          <p:nvPr/>
        </p:nvSpPr>
        <p:spPr>
          <a:xfrm>
            <a:off x="0" y="0"/>
            <a:ext cx="853800" cy="6765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7"/>
          <p:cNvSpPr/>
          <p:nvPr/>
        </p:nvSpPr>
        <p:spPr>
          <a:xfrm flipH="1" rot="-5400000">
            <a:off x="6432900" y="2013925"/>
            <a:ext cx="3725400" cy="11157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27"/>
          <p:cNvSpPr txBox="1"/>
          <p:nvPr>
            <p:ph idx="1" type="subTitle"/>
          </p:nvPr>
        </p:nvSpPr>
        <p:spPr>
          <a:xfrm flipH="1">
            <a:off x="4189625" y="3380460"/>
            <a:ext cx="2951400" cy="295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s">
                <a:solidFill>
                  <a:schemeClr val="lt1"/>
                </a:solidFill>
              </a:rPr>
              <a:t>Venus has a beautiful name and is the second planet from the Sun. It’s terribly hot—even hotter than Mercury—and its atmosphere is extremely poisonous. It’s the second-brightest natural object in the night sky after the Moon</a:t>
            </a:r>
            <a:endParaRPr>
              <a:solidFill>
                <a:schemeClr val="lt1"/>
              </a:solidFill>
            </a:endParaRPr>
          </a:p>
        </p:txBody>
      </p:sp>
      <p:sp>
        <p:nvSpPr>
          <p:cNvPr id="211" name="Google Shape;211;p27"/>
          <p:cNvSpPr txBox="1"/>
          <p:nvPr>
            <p:ph type="ctrTitle"/>
          </p:nvPr>
        </p:nvSpPr>
        <p:spPr>
          <a:xfrm rot="5400000">
            <a:off x="6501900" y="2122800"/>
            <a:ext cx="3369600" cy="897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solidFill>
                  <a:schemeClr val="lt1"/>
                </a:solidFill>
              </a:rPr>
              <a:t>MORPHOLOGICAL CHART </a:t>
            </a:r>
            <a:endParaRPr>
              <a:solidFill>
                <a:schemeClr val="lt1"/>
              </a:solidFill>
            </a:endParaRPr>
          </a:p>
        </p:txBody>
      </p:sp>
      <p:pic>
        <p:nvPicPr>
          <p:cNvPr id="212" name="Google Shape;212;p27"/>
          <p:cNvPicPr preferRelativeResize="0"/>
          <p:nvPr/>
        </p:nvPicPr>
        <p:blipFill>
          <a:blip r:embed="rId3">
            <a:alphaModFix/>
          </a:blip>
          <a:stretch>
            <a:fillRect/>
          </a:stretch>
        </p:blipFill>
        <p:spPr>
          <a:xfrm>
            <a:off x="294525" y="709063"/>
            <a:ext cx="7346474" cy="3725375"/>
          </a:xfrm>
          <a:prstGeom prst="rect">
            <a:avLst/>
          </a:prstGeom>
          <a:noFill/>
          <a:ln>
            <a:noFill/>
          </a:ln>
        </p:spPr>
      </p:pic>
      <p:sp>
        <p:nvSpPr>
          <p:cNvPr id="213" name="Google Shape;213;p2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8"/>
          <p:cNvSpPr txBox="1"/>
          <p:nvPr>
            <p:ph idx="1" type="subTitle"/>
          </p:nvPr>
        </p:nvSpPr>
        <p:spPr>
          <a:xfrm flipH="1">
            <a:off x="4189625" y="3380460"/>
            <a:ext cx="2951400" cy="295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s">
                <a:solidFill>
                  <a:schemeClr val="lt1"/>
                </a:solidFill>
              </a:rPr>
              <a:t>Venus has a beautiful name and is the second planet from the Sun. It’s terribly hot—even hotter than Mercury—and its atmosphere is extremely poisonous. It’s the second-brightest natural object in the night sky after the Moon</a:t>
            </a:r>
            <a:endParaRPr>
              <a:solidFill>
                <a:schemeClr val="lt1"/>
              </a:solidFill>
            </a:endParaRPr>
          </a:p>
        </p:txBody>
      </p:sp>
      <p:sp>
        <p:nvSpPr>
          <p:cNvPr id="219" name="Google Shape;219;p28"/>
          <p:cNvSpPr txBox="1"/>
          <p:nvPr>
            <p:ph type="ctrTitle"/>
          </p:nvPr>
        </p:nvSpPr>
        <p:spPr>
          <a:xfrm rot="5400000">
            <a:off x="6145200" y="1994850"/>
            <a:ext cx="3358800" cy="897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solidFill>
                  <a:schemeClr val="lt1"/>
                </a:solidFill>
              </a:rPr>
              <a:t>MORPHOLOGICAL CHART (cont.) </a:t>
            </a:r>
            <a:endParaRPr>
              <a:solidFill>
                <a:schemeClr val="lt1"/>
              </a:solidFill>
            </a:endParaRPr>
          </a:p>
        </p:txBody>
      </p:sp>
      <p:sp>
        <p:nvSpPr>
          <p:cNvPr id="220" name="Google Shape;220;p28"/>
          <p:cNvSpPr/>
          <p:nvPr/>
        </p:nvSpPr>
        <p:spPr>
          <a:xfrm flipH="1" rot="-5400000">
            <a:off x="6432900" y="2013925"/>
            <a:ext cx="3725400" cy="11157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28"/>
          <p:cNvSpPr txBox="1"/>
          <p:nvPr>
            <p:ph type="ctrTitle"/>
          </p:nvPr>
        </p:nvSpPr>
        <p:spPr>
          <a:xfrm rot="5400000">
            <a:off x="6501900" y="2122800"/>
            <a:ext cx="3369600" cy="897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solidFill>
                  <a:schemeClr val="lt1"/>
                </a:solidFill>
              </a:rPr>
              <a:t>MORPHOLOGICAL CHART (cont.) </a:t>
            </a:r>
            <a:endParaRPr>
              <a:solidFill>
                <a:schemeClr val="lt1"/>
              </a:solidFill>
            </a:endParaRPr>
          </a:p>
        </p:txBody>
      </p:sp>
      <p:pic>
        <p:nvPicPr>
          <p:cNvPr id="222" name="Google Shape;222;p28"/>
          <p:cNvPicPr preferRelativeResize="0"/>
          <p:nvPr/>
        </p:nvPicPr>
        <p:blipFill>
          <a:blip r:embed="rId3">
            <a:alphaModFix/>
          </a:blip>
          <a:stretch>
            <a:fillRect/>
          </a:stretch>
        </p:blipFill>
        <p:spPr>
          <a:xfrm>
            <a:off x="294525" y="709063"/>
            <a:ext cx="7346474" cy="3725375"/>
          </a:xfrm>
          <a:prstGeom prst="rect">
            <a:avLst/>
          </a:prstGeom>
          <a:noFill/>
          <a:ln>
            <a:noFill/>
          </a:ln>
        </p:spPr>
      </p:pic>
      <p:pic>
        <p:nvPicPr>
          <p:cNvPr id="223" name="Google Shape;223;p28"/>
          <p:cNvPicPr preferRelativeResize="0"/>
          <p:nvPr/>
        </p:nvPicPr>
        <p:blipFill rotWithShape="1">
          <a:blip r:embed="rId4">
            <a:alphaModFix/>
          </a:blip>
          <a:srcRect b="600" l="0" r="0" t="974"/>
          <a:stretch/>
        </p:blipFill>
        <p:spPr>
          <a:xfrm>
            <a:off x="294525" y="998250"/>
            <a:ext cx="7371150" cy="3466375"/>
          </a:xfrm>
          <a:prstGeom prst="rect">
            <a:avLst/>
          </a:prstGeom>
          <a:noFill/>
          <a:ln>
            <a:noFill/>
          </a:ln>
        </p:spPr>
      </p:pic>
      <p:sp>
        <p:nvSpPr>
          <p:cNvPr id="224" name="Google Shape;224;p2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29"/>
          <p:cNvSpPr/>
          <p:nvPr/>
        </p:nvSpPr>
        <p:spPr>
          <a:xfrm>
            <a:off x="4867075" y="0"/>
            <a:ext cx="4276800" cy="51435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29"/>
          <p:cNvSpPr/>
          <p:nvPr/>
        </p:nvSpPr>
        <p:spPr>
          <a:xfrm>
            <a:off x="493325" y="3138050"/>
            <a:ext cx="892200" cy="1418400"/>
          </a:xfrm>
          <a:prstGeom prst="rect">
            <a:avLst/>
          </a:prstGeom>
          <a:solidFill>
            <a:schemeClr val="accent3">
              <a:alpha val="584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29"/>
          <p:cNvSpPr/>
          <p:nvPr/>
        </p:nvSpPr>
        <p:spPr>
          <a:xfrm>
            <a:off x="222918" y="3351668"/>
            <a:ext cx="4445400" cy="991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9"/>
          <p:cNvSpPr txBox="1"/>
          <p:nvPr>
            <p:ph type="ctrTitle"/>
          </p:nvPr>
        </p:nvSpPr>
        <p:spPr>
          <a:xfrm>
            <a:off x="1029195" y="3321952"/>
            <a:ext cx="3566100" cy="10506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s">
                <a:solidFill>
                  <a:schemeClr val="lt1"/>
                </a:solidFill>
              </a:rPr>
              <a:t>CONCEPT DEVELOPMENT</a:t>
            </a:r>
            <a:endParaRPr>
              <a:solidFill>
                <a:schemeClr val="lt1"/>
              </a:solidFill>
            </a:endParaRPr>
          </a:p>
        </p:txBody>
      </p:sp>
      <p:pic>
        <p:nvPicPr>
          <p:cNvPr id="233" name="Google Shape;233;p29"/>
          <p:cNvPicPr preferRelativeResize="0"/>
          <p:nvPr/>
        </p:nvPicPr>
        <p:blipFill rotWithShape="1">
          <a:blip r:embed="rId3">
            <a:alphaModFix/>
          </a:blip>
          <a:srcRect b="0" l="0" r="0" t="0"/>
          <a:stretch/>
        </p:blipFill>
        <p:spPr>
          <a:xfrm>
            <a:off x="5042987" y="133975"/>
            <a:ext cx="3924975" cy="4875551"/>
          </a:xfrm>
          <a:prstGeom prst="rect">
            <a:avLst/>
          </a:prstGeom>
          <a:noFill/>
          <a:ln>
            <a:noFill/>
          </a:ln>
        </p:spPr>
      </p:pic>
      <p:sp>
        <p:nvSpPr>
          <p:cNvPr id="234" name="Google Shape;234;p2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0"/>
          <p:cNvSpPr txBox="1"/>
          <p:nvPr>
            <p:ph type="ctrTitle"/>
          </p:nvPr>
        </p:nvSpPr>
        <p:spPr>
          <a:xfrm rot="5400000">
            <a:off x="6279475" y="1686325"/>
            <a:ext cx="3591300" cy="144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FEASIBILITY: </a:t>
            </a:r>
            <a:r>
              <a:rPr lang="es"/>
              <a:t>PROTOTYPING</a:t>
            </a:r>
            <a:r>
              <a:rPr lang="es"/>
              <a:t>, </a:t>
            </a:r>
            <a:r>
              <a:rPr lang="es"/>
              <a:t>ANALYSIS</a:t>
            </a:r>
            <a:r>
              <a:rPr lang="es"/>
              <a:t> &amp; SIMULATION</a:t>
            </a:r>
            <a:endParaRPr/>
          </a:p>
        </p:txBody>
      </p:sp>
      <p:sp>
        <p:nvSpPr>
          <p:cNvPr id="240" name="Google Shape;240;p30"/>
          <p:cNvSpPr txBox="1"/>
          <p:nvPr>
            <p:ph idx="4294967295" type="subTitle"/>
          </p:nvPr>
        </p:nvSpPr>
        <p:spPr>
          <a:xfrm flipH="1">
            <a:off x="714150" y="82600"/>
            <a:ext cx="6450000" cy="39495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s" sz="1100">
                <a:solidFill>
                  <a:srgbClr val="172B4D"/>
                </a:solidFill>
                <a:highlight>
                  <a:srgbClr val="FFFFFF"/>
                </a:highlight>
                <a:latin typeface="Roboto"/>
                <a:ea typeface="Roboto"/>
                <a:cs typeface="Roboto"/>
                <a:sym typeface="Roboto"/>
              </a:rPr>
              <a:t>As of the time of the Phase II Design Review, the shipment from the customer containing concept torch designs and other parts to be used in designing the system has arrived. The team has plans to pick up the shipment tomorrow. Since the team was previously unable to work with these materials, we were unable to move forward with meaningful prototyping until now.</a:t>
            </a:r>
            <a:endParaRPr sz="1100">
              <a:solidFill>
                <a:srgbClr val="172B4D"/>
              </a:solidFill>
              <a:highlight>
                <a:srgbClr val="FFFFFF"/>
              </a:highlight>
              <a:latin typeface="Roboto"/>
              <a:ea typeface="Roboto"/>
              <a:cs typeface="Roboto"/>
              <a:sym typeface="Roboto"/>
            </a:endParaRPr>
          </a:p>
          <a:p>
            <a:pPr indent="0" lvl="0" marL="0" rtl="0" algn="l">
              <a:spcBef>
                <a:spcPts val="1600"/>
              </a:spcBef>
              <a:spcAft>
                <a:spcPts val="0"/>
              </a:spcAft>
              <a:buNone/>
            </a:pPr>
            <a:r>
              <a:rPr lang="es" sz="1100">
                <a:solidFill>
                  <a:srgbClr val="172B4D"/>
                </a:solidFill>
                <a:latin typeface="Roboto"/>
                <a:ea typeface="Roboto"/>
                <a:cs typeface="Roboto"/>
                <a:sym typeface="Roboto"/>
              </a:rPr>
              <a:t>Based of a torch concept that utilizes a Bluetooth/WIFI combination for data transfer, solenoid valve for fluid control, solar/rechargeable batteries for power, ultrasonic/capacitance for fuel level monitoring, and o-rings for sealant runs these prices as a preliminary check:</a:t>
            </a:r>
            <a:endParaRPr sz="1100">
              <a:solidFill>
                <a:srgbClr val="172B4D"/>
              </a:solidFill>
              <a:latin typeface="Roboto"/>
              <a:ea typeface="Roboto"/>
              <a:cs typeface="Roboto"/>
              <a:sym typeface="Roboto"/>
            </a:endParaRPr>
          </a:p>
          <a:p>
            <a:pPr indent="-298450" lvl="0" marL="457200" rtl="0" algn="l">
              <a:spcBef>
                <a:spcPts val="1600"/>
              </a:spcBef>
              <a:spcAft>
                <a:spcPts val="0"/>
              </a:spcAft>
              <a:buClr>
                <a:srgbClr val="172B4D"/>
              </a:buClr>
              <a:buSzPts val="1100"/>
              <a:buFont typeface="Roboto"/>
              <a:buChar char="●"/>
            </a:pPr>
            <a:r>
              <a:rPr lang="es" sz="1100">
                <a:solidFill>
                  <a:srgbClr val="172B4D"/>
                </a:solidFill>
                <a:latin typeface="Roboto"/>
                <a:ea typeface="Roboto"/>
                <a:cs typeface="Roboto"/>
                <a:sym typeface="Roboto"/>
              </a:rPr>
              <a:t>Wireless Connector - $5-$25</a:t>
            </a:r>
            <a:endParaRPr sz="1100">
              <a:solidFill>
                <a:srgbClr val="172B4D"/>
              </a:solidFill>
              <a:latin typeface="Roboto"/>
              <a:ea typeface="Roboto"/>
              <a:cs typeface="Roboto"/>
              <a:sym typeface="Roboto"/>
            </a:endParaRPr>
          </a:p>
          <a:p>
            <a:pPr indent="-298450" lvl="0" marL="457200" rtl="0" algn="l">
              <a:spcBef>
                <a:spcPts val="0"/>
              </a:spcBef>
              <a:spcAft>
                <a:spcPts val="0"/>
              </a:spcAft>
              <a:buClr>
                <a:srgbClr val="172B4D"/>
              </a:buClr>
              <a:buSzPts val="1100"/>
              <a:buFont typeface="Roboto"/>
              <a:buChar char="●"/>
            </a:pPr>
            <a:r>
              <a:rPr lang="es" sz="1100">
                <a:solidFill>
                  <a:srgbClr val="172B4D"/>
                </a:solidFill>
                <a:latin typeface="Roboto"/>
                <a:ea typeface="Roboto"/>
                <a:cs typeface="Roboto"/>
                <a:sym typeface="Roboto"/>
              </a:rPr>
              <a:t>Solenoid Valve - $3-$100</a:t>
            </a:r>
            <a:endParaRPr sz="1100">
              <a:solidFill>
                <a:srgbClr val="172B4D"/>
              </a:solidFill>
              <a:latin typeface="Roboto"/>
              <a:ea typeface="Roboto"/>
              <a:cs typeface="Roboto"/>
              <a:sym typeface="Roboto"/>
            </a:endParaRPr>
          </a:p>
          <a:p>
            <a:pPr indent="-298450" lvl="0" marL="457200" rtl="0" algn="l">
              <a:spcBef>
                <a:spcPts val="0"/>
              </a:spcBef>
              <a:spcAft>
                <a:spcPts val="0"/>
              </a:spcAft>
              <a:buClr>
                <a:srgbClr val="172B4D"/>
              </a:buClr>
              <a:buSzPts val="1100"/>
              <a:buFont typeface="Roboto"/>
              <a:buChar char="●"/>
            </a:pPr>
            <a:r>
              <a:rPr lang="es" sz="1100">
                <a:solidFill>
                  <a:srgbClr val="172B4D"/>
                </a:solidFill>
                <a:latin typeface="Roboto"/>
                <a:ea typeface="Roboto"/>
                <a:cs typeface="Roboto"/>
                <a:sym typeface="Roboto"/>
              </a:rPr>
              <a:t>Power Source - $10-$30</a:t>
            </a:r>
            <a:endParaRPr sz="1100">
              <a:solidFill>
                <a:srgbClr val="172B4D"/>
              </a:solidFill>
              <a:latin typeface="Roboto"/>
              <a:ea typeface="Roboto"/>
              <a:cs typeface="Roboto"/>
              <a:sym typeface="Roboto"/>
            </a:endParaRPr>
          </a:p>
          <a:p>
            <a:pPr indent="-298450" lvl="0" marL="457200" rtl="0" algn="l">
              <a:spcBef>
                <a:spcPts val="0"/>
              </a:spcBef>
              <a:spcAft>
                <a:spcPts val="0"/>
              </a:spcAft>
              <a:buClr>
                <a:srgbClr val="172B4D"/>
              </a:buClr>
              <a:buSzPts val="1100"/>
              <a:buFont typeface="Roboto"/>
              <a:buChar char="●"/>
            </a:pPr>
            <a:r>
              <a:rPr lang="es" sz="1100">
                <a:solidFill>
                  <a:srgbClr val="172B4D"/>
                </a:solidFill>
                <a:latin typeface="Roboto"/>
                <a:ea typeface="Roboto"/>
                <a:cs typeface="Roboto"/>
                <a:sym typeface="Roboto"/>
              </a:rPr>
              <a:t>Fuel Monitor - $4-$20</a:t>
            </a:r>
            <a:endParaRPr sz="1100">
              <a:solidFill>
                <a:srgbClr val="172B4D"/>
              </a:solidFill>
              <a:latin typeface="Roboto"/>
              <a:ea typeface="Roboto"/>
              <a:cs typeface="Roboto"/>
              <a:sym typeface="Roboto"/>
            </a:endParaRPr>
          </a:p>
          <a:p>
            <a:pPr indent="-298450" lvl="0" marL="457200" rtl="0" algn="l">
              <a:spcBef>
                <a:spcPts val="0"/>
              </a:spcBef>
              <a:spcAft>
                <a:spcPts val="0"/>
              </a:spcAft>
              <a:buClr>
                <a:srgbClr val="172B4D"/>
              </a:buClr>
              <a:buSzPts val="1100"/>
              <a:buFont typeface="Roboto"/>
              <a:buChar char="●"/>
            </a:pPr>
            <a:r>
              <a:rPr lang="es" sz="1100">
                <a:solidFill>
                  <a:srgbClr val="172B4D"/>
                </a:solidFill>
                <a:latin typeface="Roboto"/>
                <a:ea typeface="Roboto"/>
                <a:cs typeface="Roboto"/>
                <a:sym typeface="Roboto"/>
              </a:rPr>
              <a:t>Sealant - ~$0.05 per o-ring</a:t>
            </a:r>
            <a:endParaRPr sz="1100">
              <a:solidFill>
                <a:srgbClr val="172B4D"/>
              </a:solidFill>
              <a:latin typeface="Roboto"/>
              <a:ea typeface="Roboto"/>
              <a:cs typeface="Roboto"/>
              <a:sym typeface="Roboto"/>
            </a:endParaRPr>
          </a:p>
          <a:p>
            <a:pPr indent="0" lvl="0" marL="0" rtl="0" algn="l">
              <a:lnSpc>
                <a:spcPct val="115000"/>
              </a:lnSpc>
              <a:spcBef>
                <a:spcPts val="1000"/>
              </a:spcBef>
              <a:spcAft>
                <a:spcPts val="0"/>
              </a:spcAft>
              <a:buNone/>
            </a:pPr>
            <a:r>
              <a:rPr lang="es" sz="1100">
                <a:solidFill>
                  <a:srgbClr val="172B4D"/>
                </a:solidFill>
                <a:highlight>
                  <a:srgbClr val="FFFFFF"/>
                </a:highlight>
                <a:latin typeface="Roboto"/>
                <a:ea typeface="Roboto"/>
                <a:cs typeface="Roboto"/>
                <a:sym typeface="Roboto"/>
              </a:rPr>
              <a:t>Minimum total price per torch - ~$22</a:t>
            </a:r>
            <a:endParaRPr sz="1100">
              <a:solidFill>
                <a:srgbClr val="172B4D"/>
              </a:solidFill>
              <a:latin typeface="Roboto"/>
              <a:ea typeface="Roboto"/>
              <a:cs typeface="Roboto"/>
              <a:sym typeface="Roboto"/>
            </a:endParaRPr>
          </a:p>
          <a:p>
            <a:pPr indent="0" lvl="0" marL="0" rtl="0" algn="l">
              <a:spcBef>
                <a:spcPts val="0"/>
              </a:spcBef>
              <a:spcAft>
                <a:spcPts val="0"/>
              </a:spcAft>
              <a:buNone/>
            </a:pPr>
            <a:r>
              <a:rPr lang="es" sz="1100">
                <a:solidFill>
                  <a:srgbClr val="172B4D"/>
                </a:solidFill>
                <a:latin typeface="Roboto"/>
                <a:ea typeface="Roboto"/>
                <a:cs typeface="Roboto"/>
                <a:sym typeface="Roboto"/>
              </a:rPr>
              <a:t>If the team is able to source all necessary parts at minimum, </a:t>
            </a:r>
            <a:endParaRPr sz="1100">
              <a:solidFill>
                <a:srgbClr val="172B4D"/>
              </a:solidFill>
              <a:latin typeface="Roboto"/>
              <a:ea typeface="Roboto"/>
              <a:cs typeface="Roboto"/>
              <a:sym typeface="Roboto"/>
            </a:endParaRPr>
          </a:p>
          <a:p>
            <a:pPr indent="0" lvl="0" marL="0" rtl="0" algn="l">
              <a:spcBef>
                <a:spcPts val="0"/>
              </a:spcBef>
              <a:spcAft>
                <a:spcPts val="0"/>
              </a:spcAft>
              <a:buNone/>
            </a:pPr>
            <a:r>
              <a:rPr lang="es" sz="1100">
                <a:solidFill>
                  <a:srgbClr val="172B4D"/>
                </a:solidFill>
                <a:latin typeface="Roboto"/>
                <a:ea typeface="Roboto"/>
                <a:cs typeface="Roboto"/>
                <a:sym typeface="Roboto"/>
              </a:rPr>
              <a:t>we should be able to keep the price per torch below $25.</a:t>
            </a:r>
            <a:endParaRPr sz="1100">
              <a:solidFill>
                <a:srgbClr val="172B4D"/>
              </a:solidFill>
              <a:highlight>
                <a:srgbClr val="FFFFFF"/>
              </a:highlight>
              <a:latin typeface="Roboto"/>
              <a:ea typeface="Roboto"/>
              <a:cs typeface="Roboto"/>
              <a:sym typeface="Roboto"/>
            </a:endParaRPr>
          </a:p>
          <a:p>
            <a:pPr indent="0" lvl="0" marL="0" rtl="0" algn="l">
              <a:spcBef>
                <a:spcPts val="1000"/>
              </a:spcBef>
              <a:spcAft>
                <a:spcPts val="0"/>
              </a:spcAft>
              <a:buNone/>
            </a:pPr>
            <a:r>
              <a:rPr lang="es" sz="1100">
                <a:solidFill>
                  <a:srgbClr val="172B4D"/>
                </a:solidFill>
                <a:highlight>
                  <a:srgbClr val="FFFFFF"/>
                </a:highlight>
                <a:latin typeface="Roboto"/>
                <a:ea typeface="Roboto"/>
                <a:cs typeface="Roboto"/>
                <a:sym typeface="Roboto"/>
              </a:rPr>
              <a:t>The customer’s goal is to have the BugTorch system to be available on the market in early to mid 2021. In the portions of the project </a:t>
            </a:r>
            <a:r>
              <a:rPr lang="es" sz="1100">
                <a:solidFill>
                  <a:srgbClr val="172B4D"/>
                </a:solidFill>
                <a:highlight>
                  <a:srgbClr val="FFFFFF"/>
                </a:highlight>
                <a:latin typeface="Roboto"/>
                <a:ea typeface="Roboto"/>
                <a:cs typeface="Roboto"/>
                <a:sym typeface="Roboto"/>
              </a:rPr>
              <a:t>covered</a:t>
            </a:r>
            <a:r>
              <a:rPr lang="es" sz="1100">
                <a:solidFill>
                  <a:srgbClr val="172B4D"/>
                </a:solidFill>
                <a:highlight>
                  <a:srgbClr val="FFFFFF"/>
                </a:highlight>
                <a:latin typeface="Roboto"/>
                <a:ea typeface="Roboto"/>
                <a:cs typeface="Roboto"/>
                <a:sym typeface="Roboto"/>
              </a:rPr>
              <a:t> by MSD I, the team is either on or ahead of </a:t>
            </a:r>
            <a:r>
              <a:rPr lang="es" sz="1100">
                <a:solidFill>
                  <a:srgbClr val="172B4D"/>
                </a:solidFill>
                <a:highlight>
                  <a:srgbClr val="FFFFFF"/>
                </a:highlight>
                <a:latin typeface="Roboto"/>
                <a:ea typeface="Roboto"/>
                <a:cs typeface="Roboto"/>
                <a:sym typeface="Roboto"/>
              </a:rPr>
              <a:t>schedule.</a:t>
            </a:r>
            <a:endParaRPr sz="1100">
              <a:solidFill>
                <a:srgbClr val="172B4D"/>
              </a:solidFill>
              <a:highlight>
                <a:srgbClr val="FFFFFF"/>
              </a:highlight>
              <a:latin typeface="Roboto"/>
              <a:ea typeface="Roboto"/>
              <a:cs typeface="Roboto"/>
              <a:sym typeface="Roboto"/>
            </a:endParaRPr>
          </a:p>
        </p:txBody>
      </p:sp>
      <p:sp>
        <p:nvSpPr>
          <p:cNvPr id="241" name="Google Shape;241;p30"/>
          <p:cNvSpPr/>
          <p:nvPr/>
        </p:nvSpPr>
        <p:spPr>
          <a:xfrm flipH="1" rot="-5400000">
            <a:off x="83000" y="-82950"/>
            <a:ext cx="548400" cy="714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30"/>
          <p:cNvSpPr/>
          <p:nvPr/>
        </p:nvSpPr>
        <p:spPr>
          <a:xfrm flipH="1" rot="-5400000">
            <a:off x="7775075" y="3698250"/>
            <a:ext cx="891300" cy="1999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3" name="Google Shape;243;p30"/>
          <p:cNvPicPr preferRelativeResize="0"/>
          <p:nvPr/>
        </p:nvPicPr>
        <p:blipFill>
          <a:blip r:embed="rId3">
            <a:alphaModFix/>
          </a:blip>
          <a:stretch>
            <a:fillRect/>
          </a:stretch>
        </p:blipFill>
        <p:spPr>
          <a:xfrm>
            <a:off x="5006025" y="1794511"/>
            <a:ext cx="1446300" cy="1750089"/>
          </a:xfrm>
          <a:prstGeom prst="rect">
            <a:avLst/>
          </a:prstGeom>
          <a:noFill/>
          <a:ln>
            <a:noFill/>
          </a:ln>
          <a:effectLst>
            <a:outerShdw blurRad="57150" rotWithShape="0" algn="bl" dir="5400000" dist="19050">
              <a:srgbClr val="000000">
                <a:alpha val="50000"/>
              </a:srgbClr>
            </a:outerShdw>
          </a:effectLst>
        </p:spPr>
      </p:pic>
      <p:pic>
        <p:nvPicPr>
          <p:cNvPr id="244" name="Google Shape;244;p30"/>
          <p:cNvPicPr preferRelativeResize="0"/>
          <p:nvPr/>
        </p:nvPicPr>
        <p:blipFill>
          <a:blip r:embed="rId4">
            <a:alphaModFix/>
          </a:blip>
          <a:stretch>
            <a:fillRect/>
          </a:stretch>
        </p:blipFill>
        <p:spPr>
          <a:xfrm>
            <a:off x="1129725" y="4139025"/>
            <a:ext cx="4254875" cy="937125"/>
          </a:xfrm>
          <a:prstGeom prst="rect">
            <a:avLst/>
          </a:prstGeom>
          <a:noFill/>
          <a:ln>
            <a:noFill/>
          </a:ln>
          <a:effectLst>
            <a:outerShdw blurRad="57150" rotWithShape="0" algn="bl" dir="5400000" dist="19050">
              <a:srgbClr val="000000">
                <a:alpha val="50000"/>
              </a:srgbClr>
            </a:outerShdw>
          </a:effectLst>
        </p:spPr>
      </p:pic>
      <p:sp>
        <p:nvSpPr>
          <p:cNvPr id="245" name="Google Shape;245;p3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ngineering Project Proposal by Slidesgo">
  <a:themeElements>
    <a:clrScheme name="Simple Light">
      <a:dk1>
        <a:srgbClr val="434343"/>
      </a:dk1>
      <a:lt1>
        <a:srgbClr val="FFFFFF"/>
      </a:lt1>
      <a:dk2>
        <a:srgbClr val="595959"/>
      </a:dk2>
      <a:lt2>
        <a:srgbClr val="EEEEEE"/>
      </a:lt2>
      <a:accent1>
        <a:srgbClr val="D16138"/>
      </a:accent1>
      <a:accent2>
        <a:srgbClr val="212121"/>
      </a:accent2>
      <a:accent3>
        <a:srgbClr val="DF957A"/>
      </a:accent3>
      <a:accent4>
        <a:srgbClr val="CE5123"/>
      </a:accent4>
      <a:accent5>
        <a:srgbClr val="EB845F"/>
      </a:accent5>
      <a:accent6>
        <a:srgbClr val="99634F"/>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