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servocity.com/48-240t-3-8-wide-xl-timing/" TargetMode="External"/><Relationship Id="rId3" Type="http://schemas.openxmlformats.org/officeDocument/2006/relationships/hyperlink" Target="https://www.servocity.com/48-240t-3-8-wide-xl-timing/" TargetMode="External"/><Relationship Id="rId4" Type="http://schemas.openxmlformats.org/officeDocument/2006/relationships/hyperlink" Target="https://www.servocity.com/0-250-15-tooth-pinion-pulley/" TargetMode="External"/><Relationship Id="rId10" Type="http://schemas.openxmlformats.org/officeDocument/2006/relationships/hyperlink" Target="https://www.servocity.com/ball-bearing-idler-shaft/" TargetMode="External"/><Relationship Id="rId9" Type="http://schemas.openxmlformats.org/officeDocument/2006/relationships/hyperlink" Target="https://www.servocity.com/small-square-screw-plate/" TargetMode="External"/><Relationship Id="rId5" Type="http://schemas.openxmlformats.org/officeDocument/2006/relationships/hyperlink" Target="https://www.servocity.com/xl-belt-mount-a/" TargetMode="External"/><Relationship Id="rId6" Type="http://schemas.openxmlformats.org/officeDocument/2006/relationships/hyperlink" Target="https://www.servocity.com/0-250-1-4-x-12-00-stainless-steel-d-shafting/" TargetMode="External"/><Relationship Id="rId7" Type="http://schemas.openxmlformats.org/officeDocument/2006/relationships/hyperlink" Target="https://www.servocity.com/0-375-3-8-x-12-00-stainless-steel-precision-shafting/" TargetMode="External"/><Relationship Id="rId8" Type="http://schemas.openxmlformats.org/officeDocument/2006/relationships/hyperlink" Target="https://www.servocity.com/3-8-bore-bottom-tapped-pillow-block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/>
              <a:t>3x Belts: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https://www.servocity.com/48-240t-3-8-wide</a:t>
            </a:r>
            <a:r>
              <a:rPr lang="en" u="sng">
                <a:solidFill>
                  <a:schemeClr val="hlink"/>
                </a:solidFill>
                <a:hlinkClick r:id="rId3"/>
              </a:rPr>
              <a:t>-xl-timing/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/>
              <a:t>6x Pulleys with teeth: </a:t>
            </a:r>
            <a:r>
              <a:rPr lang="en" u="sng">
                <a:solidFill>
                  <a:schemeClr val="hlink"/>
                </a:solidFill>
                <a:hlinkClick r:id="rId4"/>
              </a:rPr>
              <a:t>https://www.servocity.com/0-250-15-tooth-pinion-pulley/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/>
              <a:t>4x belt mounts: </a:t>
            </a:r>
            <a:r>
              <a:rPr lang="en" u="sng">
                <a:solidFill>
                  <a:schemeClr val="hlink"/>
                </a:solidFill>
                <a:hlinkClick r:id="rId5"/>
              </a:rPr>
              <a:t>https://www.servocity.com/xl-belt-mount-a/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/>
              <a:t>1x d shaft: </a:t>
            </a:r>
            <a:r>
              <a:rPr lang="en" u="sng">
                <a:solidFill>
                  <a:schemeClr val="hlink"/>
                </a:solidFill>
                <a:hlinkClick r:id="rId6"/>
              </a:rPr>
              <a:t>https://www.servocity.com/0-250-1-4-x-12-00-stainless-steel-d-shafting/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/>
              <a:t>4x guide shafts: </a:t>
            </a:r>
            <a:r>
              <a:rPr lang="en" u="sng">
                <a:solidFill>
                  <a:schemeClr val="hlink"/>
                </a:solidFill>
                <a:hlinkClick r:id="rId7"/>
              </a:rPr>
              <a:t>https://www.servocity.com/0-375-3-8-x-12-00-stainless-steel-precision-shafting/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/>
              <a:t>6x guide shaft mounts: </a:t>
            </a:r>
            <a:r>
              <a:rPr lang="en" u="sng">
                <a:solidFill>
                  <a:schemeClr val="hlink"/>
                </a:solidFill>
                <a:hlinkClick r:id="rId8"/>
              </a:rPr>
              <a:t>https://www.servocity.com/3-8-bore-bottom-tapped-pillow-block/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/>
              <a:t>12x mounting bracket: </a:t>
            </a:r>
            <a:r>
              <a:rPr lang="en" u="sng">
                <a:solidFill>
                  <a:schemeClr val="hlink"/>
                </a:solidFill>
                <a:hlinkClick r:id="rId9"/>
              </a:rPr>
              <a:t>https://www.servocity.com/small-square-screw-plate/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/>
              <a:t>3x Tensioner: </a:t>
            </a:r>
            <a:r>
              <a:rPr lang="en" u="sng">
                <a:solidFill>
                  <a:schemeClr val="hlink"/>
                </a:solidFill>
                <a:hlinkClick r:id="rId10"/>
              </a:rPr>
              <a:t>https://www.servocity.com/ball-bearing-idler-shaft/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lphaLcParenR"/>
            </a:pPr>
            <a:r>
              <a:rPr lang="en"/>
              <a:t>Can most likely be integrated into the belt mounting system instead of an individual part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0" Type="http://schemas.openxmlformats.org/officeDocument/2006/relationships/hyperlink" Target="https://www.servocity.com/small-square-screw-plate/" TargetMode="External"/><Relationship Id="rId11" Type="http://schemas.openxmlformats.org/officeDocument/2006/relationships/image" Target="../media/image9.png"/><Relationship Id="rId10" Type="http://schemas.openxmlformats.org/officeDocument/2006/relationships/image" Target="../media/image3.png"/><Relationship Id="rId21" Type="http://schemas.openxmlformats.org/officeDocument/2006/relationships/hyperlink" Target="https://www.servocity.com/ball-bearing-idler-shaft/" TargetMode="External"/><Relationship Id="rId13" Type="http://schemas.openxmlformats.org/officeDocument/2006/relationships/image" Target="../media/image1.png"/><Relationship Id="rId1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image" Target="../media/image5.png"/><Relationship Id="rId15" Type="http://schemas.openxmlformats.org/officeDocument/2006/relationships/hyperlink" Target="https://www.servocity.com/0-250-15-tooth-pinion-pulley/" TargetMode="External"/><Relationship Id="rId14" Type="http://schemas.openxmlformats.org/officeDocument/2006/relationships/hyperlink" Target="https://www.servocity.com/48-240t-3-8-wide-xl-timing/" TargetMode="External"/><Relationship Id="rId17" Type="http://schemas.openxmlformats.org/officeDocument/2006/relationships/hyperlink" Target="https://www.servocity.com/0-250-1-4-x-12-00-stainless-steel-d-shafting/" TargetMode="External"/><Relationship Id="rId16" Type="http://schemas.openxmlformats.org/officeDocument/2006/relationships/hyperlink" Target="https://www.servocity.com/xl-belt-mount-a/" TargetMode="External"/><Relationship Id="rId5" Type="http://schemas.openxmlformats.org/officeDocument/2006/relationships/image" Target="../media/image4.png"/><Relationship Id="rId19" Type="http://schemas.openxmlformats.org/officeDocument/2006/relationships/hyperlink" Target="https://www.servocity.com/3-8-bore-bottom-tapped-pillow-block/" TargetMode="External"/><Relationship Id="rId6" Type="http://schemas.openxmlformats.org/officeDocument/2006/relationships/image" Target="../media/image6.png"/><Relationship Id="rId18" Type="http://schemas.openxmlformats.org/officeDocument/2006/relationships/hyperlink" Target="https://www.servocity.com/0-375-3-8-x-12-00-stainless-steel-precision-shafting/" TargetMode="External"/><Relationship Id="rId7" Type="http://schemas.openxmlformats.org/officeDocument/2006/relationships/image" Target="../media/image2.png"/><Relationship Id="rId8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3">
            <a:alphaModFix/>
          </a:blip>
          <a:srcRect b="0" l="2190" r="0" t="10746"/>
          <a:stretch/>
        </p:blipFill>
        <p:spPr>
          <a:xfrm>
            <a:off x="1539387" y="1220160"/>
            <a:ext cx="5227875" cy="268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0013" y="3805420"/>
            <a:ext cx="1009526" cy="1009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 rotWithShape="1">
          <a:blip r:embed="rId5">
            <a:alphaModFix/>
          </a:blip>
          <a:srcRect b="28259" l="0" r="0" t="25360"/>
          <a:stretch/>
        </p:blipFill>
        <p:spPr>
          <a:xfrm>
            <a:off x="1805450" y="4070575"/>
            <a:ext cx="2042501" cy="9473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115038" y="3845550"/>
            <a:ext cx="236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</a:t>
            </a:r>
            <a:endParaRPr/>
          </a:p>
        </p:txBody>
      </p:sp>
      <p:sp>
        <p:nvSpPr>
          <p:cNvPr id="58" name="Google Shape;58;p13"/>
          <p:cNvSpPr txBox="1"/>
          <p:nvPr/>
        </p:nvSpPr>
        <p:spPr>
          <a:xfrm>
            <a:off x="1869075" y="4152550"/>
            <a:ext cx="236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</a:t>
            </a:r>
            <a:endParaRPr/>
          </a:p>
        </p:txBody>
      </p:sp>
      <p:pic>
        <p:nvPicPr>
          <p:cNvPr id="59" name="Google Shape;59;p13"/>
          <p:cNvPicPr preferRelativeResize="0"/>
          <p:nvPr/>
        </p:nvPicPr>
        <p:blipFill rotWithShape="1">
          <a:blip r:embed="rId6">
            <a:alphaModFix/>
          </a:blip>
          <a:srcRect b="14033" l="19920" r="18117" t="15972"/>
          <a:stretch/>
        </p:blipFill>
        <p:spPr>
          <a:xfrm>
            <a:off x="222125" y="1802050"/>
            <a:ext cx="1265525" cy="144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61250" y="942425"/>
            <a:ext cx="862076" cy="8265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3"/>
          <p:cNvSpPr txBox="1"/>
          <p:nvPr/>
        </p:nvSpPr>
        <p:spPr>
          <a:xfrm>
            <a:off x="1003475" y="1401850"/>
            <a:ext cx="236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</a:t>
            </a:r>
            <a:endParaRPr/>
          </a:p>
        </p:txBody>
      </p:sp>
      <p:pic>
        <p:nvPicPr>
          <p:cNvPr id="62" name="Google Shape;62;p13"/>
          <p:cNvPicPr preferRelativeResize="0"/>
          <p:nvPr/>
        </p:nvPicPr>
        <p:blipFill rotWithShape="1">
          <a:blip r:embed="rId8">
            <a:alphaModFix/>
          </a:blip>
          <a:srcRect b="34820" l="51394" r="0" t="32913"/>
          <a:stretch/>
        </p:blipFill>
        <p:spPr>
          <a:xfrm>
            <a:off x="1365623" y="637132"/>
            <a:ext cx="862075" cy="572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 rotWithShape="1">
          <a:blip r:embed="rId8">
            <a:alphaModFix/>
          </a:blip>
          <a:srcRect b="34820" l="0" r="51394" t="32913"/>
          <a:stretch/>
        </p:blipFill>
        <p:spPr>
          <a:xfrm>
            <a:off x="1240168" y="52175"/>
            <a:ext cx="791757" cy="5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3"/>
          <p:cNvSpPr txBox="1"/>
          <p:nvPr/>
        </p:nvSpPr>
        <p:spPr>
          <a:xfrm>
            <a:off x="1678300" y="271725"/>
            <a:ext cx="236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</a:t>
            </a:r>
            <a:endParaRPr/>
          </a:p>
        </p:txBody>
      </p:sp>
      <p:pic>
        <p:nvPicPr>
          <p:cNvPr id="65" name="Google Shape;65;p13"/>
          <p:cNvPicPr preferRelativeResize="0"/>
          <p:nvPr/>
        </p:nvPicPr>
        <p:blipFill rotWithShape="1">
          <a:blip r:embed="rId9">
            <a:alphaModFix/>
          </a:blip>
          <a:srcRect b="37437" l="0" r="0" t="38389"/>
          <a:stretch/>
        </p:blipFill>
        <p:spPr>
          <a:xfrm>
            <a:off x="2513724" y="142750"/>
            <a:ext cx="2722699" cy="658151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3"/>
          <p:cNvSpPr txBox="1"/>
          <p:nvPr/>
        </p:nvSpPr>
        <p:spPr>
          <a:xfrm>
            <a:off x="5216088" y="346275"/>
            <a:ext cx="236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</a:t>
            </a:r>
            <a:endParaRPr/>
          </a:p>
        </p:txBody>
      </p:sp>
      <p:pic>
        <p:nvPicPr>
          <p:cNvPr id="67" name="Google Shape;67;p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969100" y="617875"/>
            <a:ext cx="769276" cy="769276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3"/>
          <p:cNvSpPr txBox="1"/>
          <p:nvPr/>
        </p:nvSpPr>
        <p:spPr>
          <a:xfrm>
            <a:off x="7895900" y="459375"/>
            <a:ext cx="236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7</a:t>
            </a:r>
            <a:endParaRPr/>
          </a:p>
        </p:txBody>
      </p:sp>
      <p:pic>
        <p:nvPicPr>
          <p:cNvPr id="69" name="Google Shape;69;p1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420275" y="346275"/>
            <a:ext cx="581350" cy="58135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3"/>
          <p:cNvSpPr txBox="1"/>
          <p:nvPr/>
        </p:nvSpPr>
        <p:spPr>
          <a:xfrm>
            <a:off x="6267300" y="142750"/>
            <a:ext cx="236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</a:t>
            </a:r>
            <a:endParaRPr/>
          </a:p>
        </p:txBody>
      </p:sp>
      <p:pic>
        <p:nvPicPr>
          <p:cNvPr id="71" name="Google Shape;71;p13"/>
          <p:cNvPicPr preferRelativeResize="0"/>
          <p:nvPr/>
        </p:nvPicPr>
        <p:blipFill rotWithShape="1">
          <a:blip r:embed="rId12">
            <a:alphaModFix/>
          </a:blip>
          <a:srcRect b="29204" l="36471" r="20036" t="43553"/>
          <a:stretch/>
        </p:blipFill>
        <p:spPr>
          <a:xfrm>
            <a:off x="4571999" y="3995475"/>
            <a:ext cx="1733800" cy="1097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3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6504010" y="4082569"/>
            <a:ext cx="684690" cy="68470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3"/>
          <p:cNvSpPr txBox="1"/>
          <p:nvPr/>
        </p:nvSpPr>
        <p:spPr>
          <a:xfrm>
            <a:off x="6368400" y="4692775"/>
            <a:ext cx="236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8</a:t>
            </a:r>
            <a:endParaRPr/>
          </a:p>
        </p:txBody>
      </p:sp>
      <p:sp>
        <p:nvSpPr>
          <p:cNvPr id="74" name="Google Shape;74;p13"/>
          <p:cNvSpPr txBox="1"/>
          <p:nvPr/>
        </p:nvSpPr>
        <p:spPr>
          <a:xfrm>
            <a:off x="6865400" y="1325500"/>
            <a:ext cx="2121000" cy="3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730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AutoNum type="arabicParenR"/>
            </a:pPr>
            <a:r>
              <a:rPr lang="en" sz="700">
                <a:solidFill>
                  <a:schemeClr val="dk1"/>
                </a:solidFill>
              </a:rPr>
              <a:t>3x Belts: </a:t>
            </a:r>
            <a:r>
              <a:rPr lang="en" sz="700" u="sng">
                <a:solidFill>
                  <a:schemeClr val="accent5"/>
                </a:solidFill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https://www.servocity.com/48-240t-3-8-wide-xl-timing/</a:t>
            </a:r>
            <a:endParaRPr sz="700">
              <a:solidFill>
                <a:schemeClr val="dk1"/>
              </a:solidFill>
            </a:endParaRPr>
          </a:p>
          <a:p>
            <a:pPr indent="-2730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AutoNum type="arabicParenR"/>
            </a:pPr>
            <a:r>
              <a:rPr lang="en" sz="700">
                <a:solidFill>
                  <a:schemeClr val="dk1"/>
                </a:solidFill>
              </a:rPr>
              <a:t>6x Pulleys with teeth: </a:t>
            </a:r>
            <a:r>
              <a:rPr lang="en" sz="700" u="sng">
                <a:solidFill>
                  <a:schemeClr val="accent5"/>
                </a:solidFill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https://www.servocity.com/0-250-15-tooth-pinion-pulley/</a:t>
            </a:r>
            <a:endParaRPr sz="700">
              <a:solidFill>
                <a:schemeClr val="dk1"/>
              </a:solidFill>
            </a:endParaRPr>
          </a:p>
          <a:p>
            <a:pPr indent="-2730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AutoNum type="arabicParenR"/>
            </a:pPr>
            <a:r>
              <a:rPr lang="en" sz="700">
                <a:solidFill>
                  <a:schemeClr val="dk1"/>
                </a:solidFill>
              </a:rPr>
              <a:t>4x belt mounts: </a:t>
            </a:r>
            <a:r>
              <a:rPr lang="en" sz="700" u="sng">
                <a:solidFill>
                  <a:schemeClr val="accent5"/>
                </a:solidFill>
                <a:hlinkClick r:id="rId1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https://www.servocity.com/xl-belt-mount-a/</a:t>
            </a:r>
            <a:endParaRPr sz="700">
              <a:solidFill>
                <a:schemeClr val="dk1"/>
              </a:solidFill>
            </a:endParaRPr>
          </a:p>
          <a:p>
            <a:pPr indent="-2730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AutoNum type="arabicParenR"/>
            </a:pPr>
            <a:r>
              <a:rPr lang="en" sz="700">
                <a:solidFill>
                  <a:schemeClr val="dk1"/>
                </a:solidFill>
              </a:rPr>
              <a:t>1x d shaft: </a:t>
            </a:r>
            <a:r>
              <a:rPr lang="en" sz="700" u="sng">
                <a:solidFill>
                  <a:schemeClr val="accent5"/>
                </a:solidFill>
                <a:hlinkClick r:id="rId1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https://www.servocity.com/0-250-1-4-x-12-00-stainless-steel-d-shafting/</a:t>
            </a:r>
            <a:endParaRPr sz="700">
              <a:solidFill>
                <a:schemeClr val="dk1"/>
              </a:solidFill>
            </a:endParaRPr>
          </a:p>
          <a:p>
            <a:pPr indent="-2730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AutoNum type="arabicParenR"/>
            </a:pPr>
            <a:r>
              <a:rPr lang="en" sz="700">
                <a:solidFill>
                  <a:schemeClr val="dk1"/>
                </a:solidFill>
              </a:rPr>
              <a:t>4x guide shafts: </a:t>
            </a:r>
            <a:r>
              <a:rPr lang="en" sz="700" u="sng">
                <a:solidFill>
                  <a:schemeClr val="accent5"/>
                </a:solidFill>
                <a:hlinkClick r:id="rId1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https://www.servocity.com/0-375-3-8-x-12-00-stainless-steel-precision-shafting/</a:t>
            </a:r>
            <a:endParaRPr sz="700">
              <a:solidFill>
                <a:schemeClr val="dk1"/>
              </a:solidFill>
            </a:endParaRPr>
          </a:p>
          <a:p>
            <a:pPr indent="-2730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AutoNum type="arabicParenR"/>
            </a:pPr>
            <a:r>
              <a:rPr lang="en" sz="700">
                <a:solidFill>
                  <a:schemeClr val="dk1"/>
                </a:solidFill>
              </a:rPr>
              <a:t>6x guide shaft mounts: </a:t>
            </a:r>
            <a:r>
              <a:rPr lang="en" sz="700" u="sng">
                <a:solidFill>
                  <a:schemeClr val="accent5"/>
                </a:solidFill>
                <a:hlinkClick r:id="rId1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https://www.servocity.com/3-8-bore-bottom-tapped-pillow-block/</a:t>
            </a:r>
            <a:endParaRPr sz="700">
              <a:solidFill>
                <a:schemeClr val="dk1"/>
              </a:solidFill>
            </a:endParaRPr>
          </a:p>
          <a:p>
            <a:pPr indent="-2730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AutoNum type="arabicParenR"/>
            </a:pPr>
            <a:r>
              <a:rPr lang="en" sz="700">
                <a:solidFill>
                  <a:schemeClr val="dk1"/>
                </a:solidFill>
              </a:rPr>
              <a:t>12x mounting bracket: </a:t>
            </a:r>
            <a:r>
              <a:rPr lang="en" sz="700" u="sng">
                <a:solidFill>
                  <a:schemeClr val="accent5"/>
                </a:solidFill>
                <a:hlinkClick r:id="rId2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https://www.servocity.com/small-square-screw-plate/</a:t>
            </a:r>
            <a:endParaRPr sz="700">
              <a:solidFill>
                <a:schemeClr val="dk1"/>
              </a:solidFill>
            </a:endParaRPr>
          </a:p>
          <a:p>
            <a:pPr indent="-2730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AutoNum type="arabicParenR"/>
            </a:pPr>
            <a:r>
              <a:rPr lang="en" sz="700">
                <a:solidFill>
                  <a:schemeClr val="dk1"/>
                </a:solidFill>
              </a:rPr>
              <a:t>3x Tensioner: </a:t>
            </a:r>
            <a:r>
              <a:rPr lang="en" sz="700" u="sng">
                <a:solidFill>
                  <a:schemeClr val="accent5"/>
                </a:solidFill>
                <a:hlinkClick r:id="rId2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https://www.servocity.com/ball-bearing-idler-shaft/</a:t>
            </a:r>
            <a:endParaRPr sz="700">
              <a:solidFill>
                <a:schemeClr val="dk1"/>
              </a:solidFill>
            </a:endParaRPr>
          </a:p>
          <a:p>
            <a:pPr indent="-2730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AutoNum type="alphaLcParenR"/>
            </a:pPr>
            <a:r>
              <a:rPr lang="en" sz="700">
                <a:solidFill>
                  <a:schemeClr val="dk1"/>
                </a:solidFill>
              </a:rPr>
              <a:t>Can most likely be integrated into the belt mounting system instead of an individual part</a:t>
            </a:r>
            <a:endParaRPr sz="300"/>
          </a:p>
        </p:txBody>
      </p:sp>
      <p:sp>
        <p:nvSpPr>
          <p:cNvPr id="75" name="Google Shape;75;p13"/>
          <p:cNvSpPr txBox="1"/>
          <p:nvPr/>
        </p:nvSpPr>
        <p:spPr>
          <a:xfrm>
            <a:off x="2725300" y="2780050"/>
            <a:ext cx="202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</a:t>
            </a:r>
            <a:endParaRPr/>
          </a:p>
        </p:txBody>
      </p:sp>
      <p:sp>
        <p:nvSpPr>
          <p:cNvPr id="76" name="Google Shape;76;p13"/>
          <p:cNvSpPr txBox="1"/>
          <p:nvPr/>
        </p:nvSpPr>
        <p:spPr>
          <a:xfrm>
            <a:off x="4058163" y="2405200"/>
            <a:ext cx="236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</a:t>
            </a:r>
            <a:endParaRPr/>
          </a:p>
        </p:txBody>
      </p:sp>
      <p:sp>
        <p:nvSpPr>
          <p:cNvPr id="77" name="Google Shape;77;p13"/>
          <p:cNvSpPr txBox="1"/>
          <p:nvPr/>
        </p:nvSpPr>
        <p:spPr>
          <a:xfrm>
            <a:off x="3581500" y="1325500"/>
            <a:ext cx="236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</a:t>
            </a:r>
            <a:endParaRPr/>
          </a:p>
        </p:txBody>
      </p:sp>
      <p:sp>
        <p:nvSpPr>
          <p:cNvPr id="78" name="Google Shape;78;p13"/>
          <p:cNvSpPr txBox="1"/>
          <p:nvPr/>
        </p:nvSpPr>
        <p:spPr>
          <a:xfrm>
            <a:off x="6183575" y="1831407"/>
            <a:ext cx="236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</a:t>
            </a:r>
            <a:endParaRPr/>
          </a:p>
        </p:txBody>
      </p:sp>
      <p:sp>
        <p:nvSpPr>
          <p:cNvPr id="79" name="Google Shape;79;p13"/>
          <p:cNvSpPr txBox="1"/>
          <p:nvPr/>
        </p:nvSpPr>
        <p:spPr>
          <a:xfrm>
            <a:off x="4411838" y="1935550"/>
            <a:ext cx="236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</a:t>
            </a:r>
            <a:endParaRPr/>
          </a:p>
        </p:txBody>
      </p:sp>
      <p:sp>
        <p:nvSpPr>
          <p:cNvPr id="80" name="Google Shape;80;p13"/>
          <p:cNvSpPr txBox="1"/>
          <p:nvPr/>
        </p:nvSpPr>
        <p:spPr>
          <a:xfrm>
            <a:off x="3002925" y="2171550"/>
            <a:ext cx="236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</a:t>
            </a:r>
            <a:endParaRPr/>
          </a:p>
        </p:txBody>
      </p:sp>
      <p:sp>
        <p:nvSpPr>
          <p:cNvPr id="81" name="Google Shape;81;p13"/>
          <p:cNvSpPr txBox="1"/>
          <p:nvPr/>
        </p:nvSpPr>
        <p:spPr>
          <a:xfrm>
            <a:off x="1678300" y="3405225"/>
            <a:ext cx="236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7</a:t>
            </a:r>
            <a:endParaRPr/>
          </a:p>
        </p:txBody>
      </p:sp>
      <p:cxnSp>
        <p:nvCxnSpPr>
          <p:cNvPr id="82" name="Google Shape;82;p13"/>
          <p:cNvCxnSpPr>
            <a:stCxn id="75" idx="3"/>
          </p:cNvCxnSpPr>
          <p:nvPr/>
        </p:nvCxnSpPr>
        <p:spPr>
          <a:xfrm>
            <a:off x="2928100" y="2980150"/>
            <a:ext cx="159900" cy="885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3" name="Google Shape;83;p13"/>
          <p:cNvCxnSpPr/>
          <p:nvPr/>
        </p:nvCxnSpPr>
        <p:spPr>
          <a:xfrm>
            <a:off x="3136750" y="2269775"/>
            <a:ext cx="253200" cy="147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4" name="Google Shape;84;p13"/>
          <p:cNvCxnSpPr/>
          <p:nvPr/>
        </p:nvCxnSpPr>
        <p:spPr>
          <a:xfrm rot="10800000">
            <a:off x="3078250" y="1987300"/>
            <a:ext cx="58500" cy="2922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5" name="Google Shape;85;p13"/>
          <p:cNvCxnSpPr/>
          <p:nvPr/>
        </p:nvCxnSpPr>
        <p:spPr>
          <a:xfrm flipH="1" rot="10800000">
            <a:off x="3156250" y="1972675"/>
            <a:ext cx="228900" cy="3117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6" name="Google Shape;86;p13"/>
          <p:cNvCxnSpPr/>
          <p:nvPr/>
        </p:nvCxnSpPr>
        <p:spPr>
          <a:xfrm rot="10800000">
            <a:off x="4471525" y="1768050"/>
            <a:ext cx="53400" cy="2874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7" name="Google Shape;87;p13"/>
          <p:cNvCxnSpPr/>
          <p:nvPr/>
        </p:nvCxnSpPr>
        <p:spPr>
          <a:xfrm flipH="1">
            <a:off x="4334875" y="2148000"/>
            <a:ext cx="180300" cy="1560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8" name="Google Shape;88;p13"/>
          <p:cNvCxnSpPr>
            <a:stCxn id="81" idx="3"/>
          </p:cNvCxnSpPr>
          <p:nvPr/>
        </p:nvCxnSpPr>
        <p:spPr>
          <a:xfrm flipH="1" rot="10800000">
            <a:off x="1915000" y="3472725"/>
            <a:ext cx="242700" cy="1326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9" name="Google Shape;89;p13"/>
          <p:cNvCxnSpPr>
            <a:stCxn id="81" idx="3"/>
          </p:cNvCxnSpPr>
          <p:nvPr/>
        </p:nvCxnSpPr>
        <p:spPr>
          <a:xfrm flipH="1" rot="10800000">
            <a:off x="1915000" y="3341325"/>
            <a:ext cx="159900" cy="2640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0" name="Google Shape;90;p13"/>
          <p:cNvCxnSpPr/>
          <p:nvPr/>
        </p:nvCxnSpPr>
        <p:spPr>
          <a:xfrm flipH="1">
            <a:off x="6137225" y="2089550"/>
            <a:ext cx="150900" cy="1461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1" name="Google Shape;91;p13"/>
          <p:cNvCxnSpPr>
            <a:stCxn id="76" idx="3"/>
          </p:cNvCxnSpPr>
          <p:nvPr/>
        </p:nvCxnSpPr>
        <p:spPr>
          <a:xfrm>
            <a:off x="4294863" y="2605300"/>
            <a:ext cx="108300" cy="297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2" name="Google Shape;92;p13"/>
          <p:cNvCxnSpPr/>
          <p:nvPr/>
        </p:nvCxnSpPr>
        <p:spPr>
          <a:xfrm flipH="1">
            <a:off x="3526300" y="1592725"/>
            <a:ext cx="136500" cy="1365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3" name="Google Shape;93;p13"/>
          <p:cNvCxnSpPr/>
          <p:nvPr/>
        </p:nvCxnSpPr>
        <p:spPr>
          <a:xfrm flipH="1">
            <a:off x="3122250" y="1558625"/>
            <a:ext cx="564900" cy="1998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