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18288000" cy="27432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640" userDrawn="1">
          <p15:clr>
            <a:srgbClr val="A4A3A4"/>
          </p15:clr>
        </p15:guide>
        <p15:guide id="2" pos="57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p:scale>
          <a:sx n="31" d="100"/>
          <a:sy n="31" d="100"/>
        </p:scale>
        <p:origin x="2016" y="-868"/>
      </p:cViewPr>
      <p:guideLst>
        <p:guide orient="horz" pos="8640"/>
        <p:guide pos="57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1BD66-7A7B-49CF-9B01-44EC1474CFD7}"/>
              </a:ext>
            </a:extLst>
          </p:cNvPr>
          <p:cNvSpPr>
            <a:spLocks noGrp="1"/>
          </p:cNvSpPr>
          <p:nvPr>
            <p:ph type="ctrTitle"/>
          </p:nvPr>
        </p:nvSpPr>
        <p:spPr>
          <a:xfrm>
            <a:off x="2286000" y="4489452"/>
            <a:ext cx="13716000" cy="9550400"/>
          </a:xfrm>
        </p:spPr>
        <p:txBody>
          <a:bodyPr anchor="b"/>
          <a:lstStyle>
            <a:lvl1pPr algn="ctr">
              <a:defRPr sz="9000"/>
            </a:lvl1pPr>
          </a:lstStyle>
          <a:p>
            <a:r>
              <a:rPr lang="en-US"/>
              <a:t>Click to edit Master title style</a:t>
            </a:r>
          </a:p>
        </p:txBody>
      </p:sp>
      <p:sp>
        <p:nvSpPr>
          <p:cNvPr id="3" name="Subtitle 2">
            <a:extLst>
              <a:ext uri="{FF2B5EF4-FFF2-40B4-BE49-F238E27FC236}">
                <a16:creationId xmlns:a16="http://schemas.microsoft.com/office/drawing/2014/main" id="{62D4F1E6-7F45-4F0D-A84F-6F80C28C9461}"/>
              </a:ext>
            </a:extLst>
          </p:cNvPr>
          <p:cNvSpPr>
            <a:spLocks noGrp="1"/>
          </p:cNvSpPr>
          <p:nvPr>
            <p:ph type="subTitle" idx="1"/>
          </p:nvPr>
        </p:nvSpPr>
        <p:spPr>
          <a:xfrm>
            <a:off x="2286000" y="14408152"/>
            <a:ext cx="13716000" cy="6623048"/>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p>
        </p:txBody>
      </p:sp>
      <p:sp>
        <p:nvSpPr>
          <p:cNvPr id="4" name="Date Placeholder 3">
            <a:extLst>
              <a:ext uri="{FF2B5EF4-FFF2-40B4-BE49-F238E27FC236}">
                <a16:creationId xmlns:a16="http://schemas.microsoft.com/office/drawing/2014/main" id="{CD74E2FB-1255-4D67-AEC4-2A9C86750291}"/>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5" name="Footer Placeholder 4">
            <a:extLst>
              <a:ext uri="{FF2B5EF4-FFF2-40B4-BE49-F238E27FC236}">
                <a16:creationId xmlns:a16="http://schemas.microsoft.com/office/drawing/2014/main" id="{D48149A2-A9FB-4A74-B193-73157B6FED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83A5D-44C0-4EB6-A9F4-64F0619ABFC2}"/>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3439448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8663D-46F4-44B0-AF3B-D6579A8402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ED3D5A6-4971-4BBF-B352-694A59FCC3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FC979F-0A13-4C1A-800B-B1EB08086B70}"/>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5" name="Footer Placeholder 4">
            <a:extLst>
              <a:ext uri="{FF2B5EF4-FFF2-40B4-BE49-F238E27FC236}">
                <a16:creationId xmlns:a16="http://schemas.microsoft.com/office/drawing/2014/main" id="{A7CBA771-CC5D-4112-AFFE-9BB03B34D3B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4F7AF6-03CD-48AC-B5EC-DADB5061B0BD}"/>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326468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34B93A-2AC4-4BD5-B88F-01FD83291D7C}"/>
              </a:ext>
            </a:extLst>
          </p:cNvPr>
          <p:cNvSpPr>
            <a:spLocks noGrp="1"/>
          </p:cNvSpPr>
          <p:nvPr>
            <p:ph type="title" orient="vert"/>
          </p:nvPr>
        </p:nvSpPr>
        <p:spPr>
          <a:xfrm>
            <a:off x="13087350" y="1460500"/>
            <a:ext cx="3943350" cy="2324735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EF8CE55-14F6-4CD8-BA1C-D23FB1FED062}"/>
              </a:ext>
            </a:extLst>
          </p:cNvPr>
          <p:cNvSpPr>
            <a:spLocks noGrp="1"/>
          </p:cNvSpPr>
          <p:nvPr>
            <p:ph type="body" orient="vert" idx="1"/>
          </p:nvPr>
        </p:nvSpPr>
        <p:spPr>
          <a:xfrm>
            <a:off x="1257300" y="1460500"/>
            <a:ext cx="11601450" cy="2324735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E53BB7-E225-4490-902F-2CC4DA9EAA28}"/>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5" name="Footer Placeholder 4">
            <a:extLst>
              <a:ext uri="{FF2B5EF4-FFF2-40B4-BE49-F238E27FC236}">
                <a16:creationId xmlns:a16="http://schemas.microsoft.com/office/drawing/2014/main" id="{330DEF49-6984-4379-B72A-2DD769434EF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979A4A-9FE9-4636-9364-88814DC5C119}"/>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3476121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9E960-3AEB-493C-90B0-1CC9F2617F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459C61-D087-4B0D-A634-ACBCE9C0BC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30C66B-8831-49E6-818C-4BEE3F3A18C1}"/>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5" name="Footer Placeholder 4">
            <a:extLst>
              <a:ext uri="{FF2B5EF4-FFF2-40B4-BE49-F238E27FC236}">
                <a16:creationId xmlns:a16="http://schemas.microsoft.com/office/drawing/2014/main" id="{60D07EEA-0C06-4D54-B599-07C18D353CD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F2D843-04B5-448A-91D4-A357D85196FF}"/>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341501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7458C-3E5E-402F-A60D-F252BF6A28FF}"/>
              </a:ext>
            </a:extLst>
          </p:cNvPr>
          <p:cNvSpPr>
            <a:spLocks noGrp="1"/>
          </p:cNvSpPr>
          <p:nvPr>
            <p:ph type="title"/>
          </p:nvPr>
        </p:nvSpPr>
        <p:spPr>
          <a:xfrm>
            <a:off x="1247775" y="6838954"/>
            <a:ext cx="15773400" cy="11410948"/>
          </a:xfrm>
        </p:spPr>
        <p:txBody>
          <a:bodyPr anchor="b"/>
          <a:lstStyle>
            <a:lvl1pPr>
              <a:defRPr sz="9000"/>
            </a:lvl1pPr>
          </a:lstStyle>
          <a:p>
            <a:r>
              <a:rPr lang="en-US"/>
              <a:t>Click to edit Master title style</a:t>
            </a:r>
          </a:p>
        </p:txBody>
      </p:sp>
      <p:sp>
        <p:nvSpPr>
          <p:cNvPr id="3" name="Text Placeholder 2">
            <a:extLst>
              <a:ext uri="{FF2B5EF4-FFF2-40B4-BE49-F238E27FC236}">
                <a16:creationId xmlns:a16="http://schemas.microsoft.com/office/drawing/2014/main" id="{B228D408-DDA5-4E8C-977F-522A50DCD461}"/>
              </a:ext>
            </a:extLst>
          </p:cNvPr>
          <p:cNvSpPr>
            <a:spLocks noGrp="1"/>
          </p:cNvSpPr>
          <p:nvPr>
            <p:ph type="body" idx="1"/>
          </p:nvPr>
        </p:nvSpPr>
        <p:spPr>
          <a:xfrm>
            <a:off x="1247775" y="18357854"/>
            <a:ext cx="15773400" cy="6000748"/>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96D1B2-8BFB-4871-8D52-D054E7B0A052}"/>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5" name="Footer Placeholder 4">
            <a:extLst>
              <a:ext uri="{FF2B5EF4-FFF2-40B4-BE49-F238E27FC236}">
                <a16:creationId xmlns:a16="http://schemas.microsoft.com/office/drawing/2014/main" id="{781C1E3F-983E-470A-A7A6-31B39034A6A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A889F56-D2E3-49DF-B5A2-1DFC68B89AEA}"/>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2158840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4FFD5-E6BE-47CC-9780-F46F02C94C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5C269B-A1F5-48D7-9280-F182F1E2E08D}"/>
              </a:ext>
            </a:extLst>
          </p:cNvPr>
          <p:cNvSpPr>
            <a:spLocks noGrp="1"/>
          </p:cNvSpPr>
          <p:nvPr>
            <p:ph sz="half" idx="1"/>
          </p:nvPr>
        </p:nvSpPr>
        <p:spPr>
          <a:xfrm>
            <a:off x="1257300" y="7302500"/>
            <a:ext cx="7772400" cy="17405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878AAD-41C9-40B2-A482-CC37BE92AA34}"/>
              </a:ext>
            </a:extLst>
          </p:cNvPr>
          <p:cNvSpPr>
            <a:spLocks noGrp="1"/>
          </p:cNvSpPr>
          <p:nvPr>
            <p:ph sz="half" idx="2"/>
          </p:nvPr>
        </p:nvSpPr>
        <p:spPr>
          <a:xfrm>
            <a:off x="9258300" y="7302500"/>
            <a:ext cx="7772400" cy="17405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95E9B0-0CDE-48A6-8AC5-9B82B3834ADB}"/>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6" name="Footer Placeholder 5">
            <a:extLst>
              <a:ext uri="{FF2B5EF4-FFF2-40B4-BE49-F238E27FC236}">
                <a16:creationId xmlns:a16="http://schemas.microsoft.com/office/drawing/2014/main" id="{0AE0730A-4CEA-49EA-9B35-E2D522D49AA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0EB2E8D-ACB4-4183-9A06-53F9033C9379}"/>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578472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95DC8-5D8B-4411-A9DB-3B74A01DA316}"/>
              </a:ext>
            </a:extLst>
          </p:cNvPr>
          <p:cNvSpPr>
            <a:spLocks noGrp="1"/>
          </p:cNvSpPr>
          <p:nvPr>
            <p:ph type="title"/>
          </p:nvPr>
        </p:nvSpPr>
        <p:spPr>
          <a:xfrm>
            <a:off x="1259682" y="1460502"/>
            <a:ext cx="15773400" cy="53022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8365F2-9B05-4D3A-8BB0-8B340F89B771}"/>
              </a:ext>
            </a:extLst>
          </p:cNvPr>
          <p:cNvSpPr>
            <a:spLocks noGrp="1"/>
          </p:cNvSpPr>
          <p:nvPr>
            <p:ph type="body" idx="1"/>
          </p:nvPr>
        </p:nvSpPr>
        <p:spPr>
          <a:xfrm>
            <a:off x="1259683" y="6724652"/>
            <a:ext cx="7736681" cy="329564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9E858C66-96AE-4320-82EC-81FC16E22CB2}"/>
              </a:ext>
            </a:extLst>
          </p:cNvPr>
          <p:cNvSpPr>
            <a:spLocks noGrp="1"/>
          </p:cNvSpPr>
          <p:nvPr>
            <p:ph sz="half" idx="2"/>
          </p:nvPr>
        </p:nvSpPr>
        <p:spPr>
          <a:xfrm>
            <a:off x="1259683" y="10020300"/>
            <a:ext cx="7736681" cy="14738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715A3F-0BB8-40B9-9D64-99BAC4148EDE}"/>
              </a:ext>
            </a:extLst>
          </p:cNvPr>
          <p:cNvSpPr>
            <a:spLocks noGrp="1"/>
          </p:cNvSpPr>
          <p:nvPr>
            <p:ph type="body" sz="quarter" idx="3"/>
          </p:nvPr>
        </p:nvSpPr>
        <p:spPr>
          <a:xfrm>
            <a:off x="9258300" y="6724652"/>
            <a:ext cx="7774782" cy="329564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E3E51F60-916C-4E04-B9F1-81EA24923419}"/>
              </a:ext>
            </a:extLst>
          </p:cNvPr>
          <p:cNvSpPr>
            <a:spLocks noGrp="1"/>
          </p:cNvSpPr>
          <p:nvPr>
            <p:ph sz="quarter" idx="4"/>
          </p:nvPr>
        </p:nvSpPr>
        <p:spPr>
          <a:xfrm>
            <a:off x="9258300" y="10020300"/>
            <a:ext cx="7774782" cy="14738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093826D-83AA-447F-91F5-6981D7076AB9}"/>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8" name="Footer Placeholder 7">
            <a:extLst>
              <a:ext uri="{FF2B5EF4-FFF2-40B4-BE49-F238E27FC236}">
                <a16:creationId xmlns:a16="http://schemas.microsoft.com/office/drawing/2014/main" id="{A55CBDE2-F56A-4C57-A425-6D5FCA354AD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D515BE2-3525-403E-AAF5-9BF2CA0BD5DC}"/>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73833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F29F8-2156-4086-B60D-49318C7A3A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3BAB29-6585-400F-AE46-8A0694965BAE}"/>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4" name="Footer Placeholder 3">
            <a:extLst>
              <a:ext uri="{FF2B5EF4-FFF2-40B4-BE49-F238E27FC236}">
                <a16:creationId xmlns:a16="http://schemas.microsoft.com/office/drawing/2014/main" id="{FA7139FE-2677-47DE-9266-34BF54B3B6F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42A0EA4-92E5-4061-AFD6-3A2B2944488C}"/>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1656506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D4A692-99E1-4578-A00B-8102EA21EC6D}"/>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3" name="Footer Placeholder 2">
            <a:extLst>
              <a:ext uri="{FF2B5EF4-FFF2-40B4-BE49-F238E27FC236}">
                <a16:creationId xmlns:a16="http://schemas.microsoft.com/office/drawing/2014/main" id="{C67E6448-1C20-4608-A5BF-4293939157F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C87976E-A2C1-4C1A-B367-9A6C04091C62}"/>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707519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4BFF9-CBE2-4D7D-9ED7-C2C04C3C59E2}"/>
              </a:ext>
            </a:extLst>
          </p:cNvPr>
          <p:cNvSpPr>
            <a:spLocks noGrp="1"/>
          </p:cNvSpPr>
          <p:nvPr>
            <p:ph type="title"/>
          </p:nvPr>
        </p:nvSpPr>
        <p:spPr>
          <a:xfrm>
            <a:off x="1259683" y="1828800"/>
            <a:ext cx="5898356" cy="6400800"/>
          </a:xfrm>
        </p:spPr>
        <p:txBody>
          <a:bodyPr anchor="b"/>
          <a:lstStyle>
            <a:lvl1pPr>
              <a:defRPr sz="4800"/>
            </a:lvl1pPr>
          </a:lstStyle>
          <a:p>
            <a:r>
              <a:rPr lang="en-US"/>
              <a:t>Click to edit Master title style</a:t>
            </a:r>
          </a:p>
        </p:txBody>
      </p:sp>
      <p:sp>
        <p:nvSpPr>
          <p:cNvPr id="3" name="Content Placeholder 2">
            <a:extLst>
              <a:ext uri="{FF2B5EF4-FFF2-40B4-BE49-F238E27FC236}">
                <a16:creationId xmlns:a16="http://schemas.microsoft.com/office/drawing/2014/main" id="{1797BC60-3614-4B62-9DF5-8996DB8AC608}"/>
              </a:ext>
            </a:extLst>
          </p:cNvPr>
          <p:cNvSpPr>
            <a:spLocks noGrp="1"/>
          </p:cNvSpPr>
          <p:nvPr>
            <p:ph idx="1"/>
          </p:nvPr>
        </p:nvSpPr>
        <p:spPr>
          <a:xfrm>
            <a:off x="7774782" y="3949702"/>
            <a:ext cx="9258300" cy="19494500"/>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66B11E-E3E8-4875-B926-7543A0A4D300}"/>
              </a:ext>
            </a:extLst>
          </p:cNvPr>
          <p:cNvSpPr>
            <a:spLocks noGrp="1"/>
          </p:cNvSpPr>
          <p:nvPr>
            <p:ph type="body" sz="half" idx="2"/>
          </p:nvPr>
        </p:nvSpPr>
        <p:spPr>
          <a:xfrm>
            <a:off x="1259683" y="8229600"/>
            <a:ext cx="5898356" cy="1524635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3C824782-B6C2-4E19-B691-C46371B876F5}"/>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6" name="Footer Placeholder 5">
            <a:extLst>
              <a:ext uri="{FF2B5EF4-FFF2-40B4-BE49-F238E27FC236}">
                <a16:creationId xmlns:a16="http://schemas.microsoft.com/office/drawing/2014/main" id="{5FB51E14-AE74-4C4A-A29A-87039369855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318C2EE-61A9-427F-988C-6572F6BBB6DA}"/>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673296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9E551-BA59-4A7C-B1BB-CB2577D40700}"/>
              </a:ext>
            </a:extLst>
          </p:cNvPr>
          <p:cNvSpPr>
            <a:spLocks noGrp="1"/>
          </p:cNvSpPr>
          <p:nvPr>
            <p:ph type="title"/>
          </p:nvPr>
        </p:nvSpPr>
        <p:spPr>
          <a:xfrm>
            <a:off x="1259683" y="1828800"/>
            <a:ext cx="5898356" cy="6400800"/>
          </a:xfrm>
        </p:spPr>
        <p:txBody>
          <a:bodyPr anchor="b"/>
          <a:lstStyle>
            <a:lvl1pPr>
              <a:defRPr sz="4800"/>
            </a:lvl1pPr>
          </a:lstStyle>
          <a:p>
            <a:r>
              <a:rPr lang="en-US"/>
              <a:t>Click to edit Master title style</a:t>
            </a:r>
          </a:p>
        </p:txBody>
      </p:sp>
      <p:sp>
        <p:nvSpPr>
          <p:cNvPr id="3" name="Picture Placeholder 2">
            <a:extLst>
              <a:ext uri="{FF2B5EF4-FFF2-40B4-BE49-F238E27FC236}">
                <a16:creationId xmlns:a16="http://schemas.microsoft.com/office/drawing/2014/main" id="{4AABBEF1-EAF1-49CE-BD1F-E8B9D81B9422}"/>
              </a:ext>
            </a:extLst>
          </p:cNvPr>
          <p:cNvSpPr>
            <a:spLocks noGrp="1"/>
          </p:cNvSpPr>
          <p:nvPr>
            <p:ph type="pic" idx="1"/>
          </p:nvPr>
        </p:nvSpPr>
        <p:spPr>
          <a:xfrm>
            <a:off x="7774782" y="3949702"/>
            <a:ext cx="9258300" cy="19494500"/>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US" dirty="0"/>
          </a:p>
        </p:txBody>
      </p:sp>
      <p:sp>
        <p:nvSpPr>
          <p:cNvPr id="4" name="Text Placeholder 3">
            <a:extLst>
              <a:ext uri="{FF2B5EF4-FFF2-40B4-BE49-F238E27FC236}">
                <a16:creationId xmlns:a16="http://schemas.microsoft.com/office/drawing/2014/main" id="{4060C056-B751-4723-BB53-FE6EA6A76DB5}"/>
              </a:ext>
            </a:extLst>
          </p:cNvPr>
          <p:cNvSpPr>
            <a:spLocks noGrp="1"/>
          </p:cNvSpPr>
          <p:nvPr>
            <p:ph type="body" sz="half" idx="2"/>
          </p:nvPr>
        </p:nvSpPr>
        <p:spPr>
          <a:xfrm>
            <a:off x="1259683" y="8229600"/>
            <a:ext cx="5898356" cy="1524635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a:extLst>
              <a:ext uri="{FF2B5EF4-FFF2-40B4-BE49-F238E27FC236}">
                <a16:creationId xmlns:a16="http://schemas.microsoft.com/office/drawing/2014/main" id="{B93D7A7E-F487-4456-B3B5-C12FBB94D58B}"/>
              </a:ext>
            </a:extLst>
          </p:cNvPr>
          <p:cNvSpPr>
            <a:spLocks noGrp="1"/>
          </p:cNvSpPr>
          <p:nvPr>
            <p:ph type="dt" sz="half" idx="10"/>
          </p:nvPr>
        </p:nvSpPr>
        <p:spPr/>
        <p:txBody>
          <a:bodyPr/>
          <a:lstStyle/>
          <a:p>
            <a:fld id="{3C155A34-4964-4D24-AA31-00DFC853C92B}" type="datetimeFigureOut">
              <a:rPr lang="en-US" smtClean="0"/>
              <a:t>12/2/2021</a:t>
            </a:fld>
            <a:endParaRPr lang="en-US" dirty="0"/>
          </a:p>
        </p:txBody>
      </p:sp>
      <p:sp>
        <p:nvSpPr>
          <p:cNvPr id="6" name="Footer Placeholder 5">
            <a:extLst>
              <a:ext uri="{FF2B5EF4-FFF2-40B4-BE49-F238E27FC236}">
                <a16:creationId xmlns:a16="http://schemas.microsoft.com/office/drawing/2014/main" id="{9F408F31-7FC1-44BC-BF5E-D84605BD94F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AD99BDE-E643-47FE-8C64-1517E6FFAC57}"/>
              </a:ext>
            </a:extLst>
          </p:cNvPr>
          <p:cNvSpPr>
            <a:spLocks noGrp="1"/>
          </p:cNvSpPr>
          <p:nvPr>
            <p:ph type="sldNum" sz="quarter" idx="12"/>
          </p:nvPr>
        </p:nvSpPr>
        <p:spPr/>
        <p:txBody>
          <a:bodyPr/>
          <a:lstStyle/>
          <a:p>
            <a:fld id="{A23A4D04-2623-45F4-B510-836BA2BEAB54}" type="slidenum">
              <a:rPr lang="en-US" smtClean="0"/>
              <a:t>‹#›</a:t>
            </a:fld>
            <a:endParaRPr lang="en-US" dirty="0"/>
          </a:p>
        </p:txBody>
      </p:sp>
    </p:spTree>
    <p:extLst>
      <p:ext uri="{BB962C8B-B14F-4D97-AF65-F5344CB8AC3E}">
        <p14:creationId xmlns:p14="http://schemas.microsoft.com/office/powerpoint/2010/main" val="3563429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22795A-C522-418B-8394-11AE343FB10F}"/>
              </a:ext>
            </a:extLst>
          </p:cNvPr>
          <p:cNvSpPr>
            <a:spLocks noGrp="1"/>
          </p:cNvSpPr>
          <p:nvPr>
            <p:ph type="title"/>
          </p:nvPr>
        </p:nvSpPr>
        <p:spPr>
          <a:xfrm>
            <a:off x="1257300" y="1460502"/>
            <a:ext cx="15773400" cy="530225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275F099-BDB2-4272-9F2B-2AEC51BA0853}"/>
              </a:ext>
            </a:extLst>
          </p:cNvPr>
          <p:cNvSpPr>
            <a:spLocks noGrp="1"/>
          </p:cNvSpPr>
          <p:nvPr>
            <p:ph type="body" idx="1"/>
          </p:nvPr>
        </p:nvSpPr>
        <p:spPr>
          <a:xfrm>
            <a:off x="1257300" y="7302500"/>
            <a:ext cx="15773400" cy="174053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C29A01-03EE-4395-A677-48F260CFE5C2}"/>
              </a:ext>
            </a:extLst>
          </p:cNvPr>
          <p:cNvSpPr>
            <a:spLocks noGrp="1"/>
          </p:cNvSpPr>
          <p:nvPr>
            <p:ph type="dt" sz="half" idx="2"/>
          </p:nvPr>
        </p:nvSpPr>
        <p:spPr>
          <a:xfrm>
            <a:off x="1257300" y="25425402"/>
            <a:ext cx="4114800" cy="1460500"/>
          </a:xfrm>
          <a:prstGeom prst="rect">
            <a:avLst/>
          </a:prstGeom>
        </p:spPr>
        <p:txBody>
          <a:bodyPr vert="horz" lIns="91440" tIns="45720" rIns="91440" bIns="45720" rtlCol="0" anchor="ctr"/>
          <a:lstStyle>
            <a:lvl1pPr algn="l">
              <a:defRPr sz="1800">
                <a:solidFill>
                  <a:schemeClr val="tx1">
                    <a:tint val="75000"/>
                  </a:schemeClr>
                </a:solidFill>
              </a:defRPr>
            </a:lvl1pPr>
          </a:lstStyle>
          <a:p>
            <a:fld id="{3C155A34-4964-4D24-AA31-00DFC853C92B}" type="datetimeFigureOut">
              <a:rPr lang="en-US" smtClean="0"/>
              <a:t>12/2/2021</a:t>
            </a:fld>
            <a:endParaRPr lang="en-US" dirty="0"/>
          </a:p>
        </p:txBody>
      </p:sp>
      <p:sp>
        <p:nvSpPr>
          <p:cNvPr id="5" name="Footer Placeholder 4">
            <a:extLst>
              <a:ext uri="{FF2B5EF4-FFF2-40B4-BE49-F238E27FC236}">
                <a16:creationId xmlns:a16="http://schemas.microsoft.com/office/drawing/2014/main" id="{6C98D8DB-3A94-42B2-B611-A07F832C01EE}"/>
              </a:ext>
            </a:extLst>
          </p:cNvPr>
          <p:cNvSpPr>
            <a:spLocks noGrp="1"/>
          </p:cNvSpPr>
          <p:nvPr>
            <p:ph type="ftr" sz="quarter" idx="3"/>
          </p:nvPr>
        </p:nvSpPr>
        <p:spPr>
          <a:xfrm>
            <a:off x="6057900" y="25425402"/>
            <a:ext cx="6172200" cy="1460500"/>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6A76D3B-5CEC-4D33-A4D6-D56C73264574}"/>
              </a:ext>
            </a:extLst>
          </p:cNvPr>
          <p:cNvSpPr>
            <a:spLocks noGrp="1"/>
          </p:cNvSpPr>
          <p:nvPr>
            <p:ph type="sldNum" sz="quarter" idx="4"/>
          </p:nvPr>
        </p:nvSpPr>
        <p:spPr>
          <a:xfrm>
            <a:off x="12915900" y="25425402"/>
            <a:ext cx="4114800" cy="1460500"/>
          </a:xfrm>
          <a:prstGeom prst="rect">
            <a:avLst/>
          </a:prstGeom>
        </p:spPr>
        <p:txBody>
          <a:bodyPr vert="horz" lIns="91440" tIns="45720" rIns="91440" bIns="45720" rtlCol="0" anchor="ctr"/>
          <a:lstStyle>
            <a:lvl1pPr algn="r">
              <a:defRPr sz="1800">
                <a:solidFill>
                  <a:schemeClr val="tx1">
                    <a:tint val="75000"/>
                  </a:schemeClr>
                </a:solidFill>
              </a:defRPr>
            </a:lvl1pPr>
          </a:lstStyle>
          <a:p>
            <a:fld id="{A23A4D04-2623-45F4-B510-836BA2BEAB54}" type="slidenum">
              <a:rPr lang="en-US" smtClean="0"/>
              <a:t>‹#›</a:t>
            </a:fld>
            <a:endParaRPr lang="en-US" dirty="0"/>
          </a:p>
        </p:txBody>
      </p:sp>
    </p:spTree>
    <p:extLst>
      <p:ext uri="{BB962C8B-B14F-4D97-AF65-F5344CB8AC3E}">
        <p14:creationId xmlns:p14="http://schemas.microsoft.com/office/powerpoint/2010/main" val="36905983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10" Type="http://schemas.openxmlformats.org/officeDocument/2006/relationships/image" Target="../media/image8.png"/><Relationship Id="rId4" Type="http://schemas.microsoft.com/office/2007/relationships/hdphoto" Target="../media/hdphoto1.wdp"/><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5983" y="689598"/>
            <a:ext cx="10238694" cy="1735502"/>
          </a:xfrm>
        </p:spPr>
        <p:txBody>
          <a:bodyPr>
            <a:normAutofit fontScale="90000"/>
          </a:bodyPr>
          <a:lstStyle/>
          <a:p>
            <a:r>
              <a:rPr lang="en-US" sz="13900" b="1" dirty="0">
                <a:solidFill>
                  <a:schemeClr val="bg2">
                    <a:lumMod val="50000"/>
                  </a:schemeClr>
                </a:solidFill>
                <a:latin typeface="Gill Sans Nova Ultra Bold" panose="020B0B02020104020203" pitchFamily="34" charset="0"/>
              </a:rPr>
              <a:t>VanGoBOT</a:t>
            </a:r>
            <a:endParaRPr lang="en-US" sz="8800" b="1" dirty="0">
              <a:solidFill>
                <a:schemeClr val="bg2">
                  <a:lumMod val="50000"/>
                </a:schemeClr>
              </a:solidFill>
              <a:latin typeface="Gill Sans Nova Ultra Bold" panose="020B0B02020104020203" pitchFamily="34" charset="0"/>
            </a:endParaRPr>
          </a:p>
        </p:txBody>
      </p:sp>
      <p:sp>
        <p:nvSpPr>
          <p:cNvPr id="17" name="Title 1">
            <a:extLst>
              <a:ext uri="{FF2B5EF4-FFF2-40B4-BE49-F238E27FC236}">
                <a16:creationId xmlns:a16="http://schemas.microsoft.com/office/drawing/2014/main" id="{A418ACB4-825F-4DC2-A49D-B9B7B41F78B6}"/>
              </a:ext>
            </a:extLst>
          </p:cNvPr>
          <p:cNvSpPr txBox="1">
            <a:spLocks/>
          </p:cNvSpPr>
          <p:nvPr/>
        </p:nvSpPr>
        <p:spPr>
          <a:xfrm>
            <a:off x="825983" y="1844445"/>
            <a:ext cx="10238694" cy="1000935"/>
          </a:xfrm>
          <a:prstGeom prst="rect">
            <a:avLst/>
          </a:prstGeom>
        </p:spPr>
        <p:txBody>
          <a:bodyPr vert="horz" lIns="91440" tIns="45720" rIns="91440" bIns="45720" rtlCol="0" anchor="b">
            <a:normAutofit fontScale="90000"/>
          </a:bodyPr>
          <a:lstStyle>
            <a:lvl1pPr algn="ctr" defTabSz="1828800" rtl="0" eaLnBrk="1" latinLnBrk="0" hangingPunct="1">
              <a:lnSpc>
                <a:spcPct val="90000"/>
              </a:lnSpc>
              <a:spcBef>
                <a:spcPct val="0"/>
              </a:spcBef>
              <a:buNone/>
              <a:defRPr sz="12000" kern="1200">
                <a:solidFill>
                  <a:schemeClr val="tx1"/>
                </a:solidFill>
                <a:latin typeface="+mj-lt"/>
                <a:ea typeface="+mj-ea"/>
                <a:cs typeface="+mj-cs"/>
              </a:defRPr>
            </a:lvl1pPr>
          </a:lstStyle>
          <a:p>
            <a:r>
              <a:rPr lang="en-US" sz="4800" b="1" dirty="0">
                <a:latin typeface="Gill Sans Nova Ultra Bold" panose="020B0B02020104020203" pitchFamily="34" charset="0"/>
              </a:rPr>
              <a:t>An Assistive Drawing Device</a:t>
            </a:r>
            <a:endParaRPr lang="en-US" sz="2800" b="1" dirty="0">
              <a:latin typeface="Gill Sans Nova Ultra Bold" panose="020B0B02020104020203" pitchFamily="34" charset="0"/>
            </a:endParaRPr>
          </a:p>
        </p:txBody>
      </p:sp>
      <p:pic>
        <p:nvPicPr>
          <p:cNvPr id="6" name="Picture 5" descr="Qr code&#10;&#10;Description automatically generated">
            <a:extLst>
              <a:ext uri="{FF2B5EF4-FFF2-40B4-BE49-F238E27FC236}">
                <a16:creationId xmlns:a16="http://schemas.microsoft.com/office/drawing/2014/main" id="{BF59057D-FE47-40D6-BD5D-79A7F4C803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92137" y="646648"/>
            <a:ext cx="2193943" cy="2193943"/>
          </a:xfrm>
          <a:prstGeom prst="rect">
            <a:avLst/>
          </a:prstGeom>
        </p:spPr>
      </p:pic>
      <p:sp>
        <p:nvSpPr>
          <p:cNvPr id="10" name="Title 1">
            <a:extLst>
              <a:ext uri="{FF2B5EF4-FFF2-40B4-BE49-F238E27FC236}">
                <a16:creationId xmlns:a16="http://schemas.microsoft.com/office/drawing/2014/main" id="{BCA7A30D-1F8D-4ACE-B1D8-F03CAD89BAA8}"/>
              </a:ext>
            </a:extLst>
          </p:cNvPr>
          <p:cNvSpPr txBox="1">
            <a:spLocks/>
          </p:cNvSpPr>
          <p:nvPr/>
        </p:nvSpPr>
        <p:spPr>
          <a:xfrm>
            <a:off x="12952452" y="1888536"/>
            <a:ext cx="3436656" cy="1000935"/>
          </a:xfrm>
          <a:prstGeom prst="rect">
            <a:avLst/>
          </a:prstGeom>
        </p:spPr>
        <p:txBody>
          <a:bodyPr vert="horz" lIns="91440" tIns="45720" rIns="91440" bIns="45720" rtlCol="0" anchor="b">
            <a:normAutofit fontScale="97500" lnSpcReduction="10000"/>
          </a:bodyPr>
          <a:lstStyle>
            <a:lvl1pPr algn="ctr" defTabSz="1828800" rtl="0" eaLnBrk="1" latinLnBrk="0" hangingPunct="1">
              <a:lnSpc>
                <a:spcPct val="90000"/>
              </a:lnSpc>
              <a:spcBef>
                <a:spcPct val="0"/>
              </a:spcBef>
              <a:buNone/>
              <a:defRPr sz="12000" kern="1200">
                <a:solidFill>
                  <a:schemeClr val="tx1"/>
                </a:solidFill>
                <a:latin typeface="+mj-lt"/>
                <a:ea typeface="+mj-ea"/>
                <a:cs typeface="+mj-cs"/>
              </a:defRPr>
            </a:lvl1pPr>
          </a:lstStyle>
          <a:p>
            <a:r>
              <a:rPr lang="en-US" sz="3600" b="1" dirty="0">
                <a:latin typeface="Gill Sans Nova Ultra Bold" panose="020B0B02020104020203" pitchFamily="34" charset="0"/>
              </a:rPr>
              <a:t>Scan </a:t>
            </a:r>
          </a:p>
          <a:p>
            <a:r>
              <a:rPr lang="en-US" sz="3600" b="1" dirty="0">
                <a:latin typeface="Gill Sans Nova Ultra Bold" panose="020B0B02020104020203" pitchFamily="34" charset="0"/>
              </a:rPr>
              <a:t>Me!</a:t>
            </a:r>
            <a:endParaRPr lang="en-US" sz="1800" b="1" dirty="0">
              <a:latin typeface="Gill Sans Nova Ultra Bold" panose="020B0B02020104020203" pitchFamily="34" charset="0"/>
            </a:endParaRPr>
          </a:p>
        </p:txBody>
      </p:sp>
      <p:sp>
        <p:nvSpPr>
          <p:cNvPr id="12" name="Rectangle 11">
            <a:extLst>
              <a:ext uri="{FF2B5EF4-FFF2-40B4-BE49-F238E27FC236}">
                <a16:creationId xmlns:a16="http://schemas.microsoft.com/office/drawing/2014/main" id="{C826784B-138F-4A14-8D24-1CCE2D0F5724}"/>
              </a:ext>
            </a:extLst>
          </p:cNvPr>
          <p:cNvSpPr/>
          <p:nvPr/>
        </p:nvSpPr>
        <p:spPr>
          <a:xfrm>
            <a:off x="916744" y="3014709"/>
            <a:ext cx="9717389" cy="4706575"/>
          </a:xfrm>
          <a:prstGeom prst="rect">
            <a:avLst/>
          </a:prstGeom>
          <a:solidFill>
            <a:schemeClr val="accent2">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3600" dirty="0">
                <a:solidFill>
                  <a:schemeClr val="tx1"/>
                </a:solidFill>
                <a:latin typeface="Gill Sans Nova Ultra Bold" panose="020B0B02020104020203" pitchFamily="34" charset="0"/>
              </a:rPr>
              <a:t>Background</a:t>
            </a:r>
          </a:p>
          <a:p>
            <a:pPr algn="just"/>
            <a:r>
              <a:rPr lang="en-US" sz="2900" dirty="0">
                <a:solidFill>
                  <a:schemeClr val="tx1"/>
                </a:solidFill>
                <a:latin typeface="Gill Sans Nova" panose="020B0602020104020203" pitchFamily="34" charset="0"/>
              </a:rPr>
              <a:t>Art education is essential to giving students the ability to express themselves and be creative. Limited range of motion and other physical disabilities inhibit participation with traditional art utensils for students. Current methods such as hand-over-hand and tennis balls as adaptable grips are not always successful and offer limited independence to the student. VanGoBOT aims to help students with varying physical abilities engage and be more independent in their art expression.</a:t>
            </a:r>
          </a:p>
        </p:txBody>
      </p:sp>
      <p:pic>
        <p:nvPicPr>
          <p:cNvPr id="23" name="Picture 22" descr="698 Scan Me Qr Illustrations &amp;amp; Clip Art - iStock">
            <a:extLst>
              <a:ext uri="{FF2B5EF4-FFF2-40B4-BE49-F238E27FC236}">
                <a16:creationId xmlns:a16="http://schemas.microsoft.com/office/drawing/2014/main" id="{4D1E03F8-A35F-4E44-ACF9-DA3DA6A1B48F}"/>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7984" b="74932" l="15033" r="41503">
                        <a14:foregroundMark x1="29412" y1="20436" x2="29412" y2="20436"/>
                        <a14:foregroundMark x1="40359" y1="31880" x2="40359" y2="31880"/>
                        <a14:foregroundMark x1="28595" y1="17984" x2="28595" y2="17984"/>
                        <a14:foregroundMark x1="41503" y1="32425" x2="41503" y2="32425"/>
                        <a14:foregroundMark x1="15359" y1="52589" x2="15359" y2="52589"/>
                        <a14:foregroundMark x1="20098" y1="74932" x2="20098" y2="74932"/>
                        <a14:foregroundMark x1="29085" y1="37602" x2="29085" y2="37602"/>
                        <a14:foregroundMark x1="28758" y1="25341" x2="28758" y2="25341"/>
                        <a14:foregroundMark x1="29085" y1="28065" x2="28595" y2="28610"/>
                        <a14:foregroundMark x1="27451" y1="31335" x2="27778" y2="30245"/>
                        <a14:foregroundMark x1="41503" y1="31880" x2="40196" y2="27793"/>
                        <a14:foregroundMark x1="18464" y1="72480" x2="20261" y2="73569"/>
                      </a14:backgroundRemoval>
                    </a14:imgEffect>
                  </a14:imgLayer>
                </a14:imgProps>
              </a:ext>
              <a:ext uri="{28A0092B-C50C-407E-A947-70E740481C1C}">
                <a14:useLocalDpi xmlns:a14="http://schemas.microsoft.com/office/drawing/2010/main" val="0"/>
              </a:ext>
            </a:extLst>
          </a:blip>
          <a:srcRect l="12663" t="14445" r="57190" b="21103"/>
          <a:stretch/>
        </p:blipFill>
        <p:spPr bwMode="auto">
          <a:xfrm>
            <a:off x="13561593" y="758239"/>
            <a:ext cx="1445058" cy="1853081"/>
          </a:xfrm>
          <a:prstGeom prst="rect">
            <a:avLst/>
          </a:prstGeom>
          <a:noFill/>
          <a:ln>
            <a:noFill/>
          </a:ln>
          <a:extLst>
            <a:ext uri="{53640926-AAD7-44D8-BBD7-CCE9431645EC}">
              <a14:shadowObscured xmlns:a14="http://schemas.microsoft.com/office/drawing/2010/main"/>
            </a:ext>
          </a:extLst>
        </p:spPr>
      </p:pic>
      <p:sp>
        <p:nvSpPr>
          <p:cNvPr id="25" name="Rectangle: Rounded Corners 24">
            <a:extLst>
              <a:ext uri="{FF2B5EF4-FFF2-40B4-BE49-F238E27FC236}">
                <a16:creationId xmlns:a16="http://schemas.microsoft.com/office/drawing/2014/main" id="{0DDCC594-A95B-45D4-9E6C-BB5B80B83038}"/>
              </a:ext>
            </a:extLst>
          </p:cNvPr>
          <p:cNvSpPr/>
          <p:nvPr/>
        </p:nvSpPr>
        <p:spPr>
          <a:xfrm>
            <a:off x="916744" y="4275308"/>
            <a:ext cx="9325398" cy="4491703"/>
          </a:xfrm>
          <a:prstGeom prst="roundRect">
            <a:avLst/>
          </a:prstGeom>
          <a:noFill/>
          <a:ln>
            <a:noFill/>
          </a:ln>
        </p:spPr>
        <p:style>
          <a:lnRef idx="0">
            <a:scrgbClr r="0" g="0" b="0"/>
          </a:lnRef>
          <a:fillRef idx="0">
            <a:scrgbClr r="0" g="0" b="0"/>
          </a:fillRef>
          <a:effectRef idx="0">
            <a:scrgbClr r="0" g="0" b="0"/>
          </a:effectRef>
          <a:fontRef idx="minor">
            <a:schemeClr val="accent4"/>
          </a:fontRef>
        </p:style>
        <p:txBody>
          <a:bodyPr rtlCol="0" anchor="ctr"/>
          <a:lstStyle/>
          <a:p>
            <a:pPr algn="just"/>
            <a:r>
              <a:rPr lang="en-US" sz="2800" dirty="0">
                <a:solidFill>
                  <a:schemeClr val="tx1"/>
                </a:solidFill>
                <a:latin typeface="Gill Sans Nova" panose="020B0602020104020203" pitchFamily="34" charset="0"/>
              </a:rPr>
              <a:t>.</a:t>
            </a:r>
            <a:endParaRPr lang="en-US" dirty="0">
              <a:solidFill>
                <a:schemeClr val="tx1"/>
              </a:solidFill>
              <a:latin typeface="Gill Sans Nova" panose="020B0602020104020203" pitchFamily="34" charset="0"/>
            </a:endParaRPr>
          </a:p>
        </p:txBody>
      </p:sp>
      <p:sp>
        <p:nvSpPr>
          <p:cNvPr id="26" name="Rectangle 25">
            <a:extLst>
              <a:ext uri="{FF2B5EF4-FFF2-40B4-BE49-F238E27FC236}">
                <a16:creationId xmlns:a16="http://schemas.microsoft.com/office/drawing/2014/main" id="{898A29AB-F34A-43C5-8B47-858231015CA8}"/>
              </a:ext>
            </a:extLst>
          </p:cNvPr>
          <p:cNvSpPr/>
          <p:nvPr/>
        </p:nvSpPr>
        <p:spPr>
          <a:xfrm>
            <a:off x="10834970" y="5727892"/>
            <a:ext cx="6434551" cy="1896479"/>
          </a:xfrm>
          <a:prstGeom prst="rect">
            <a:avLst/>
          </a:prstGeom>
          <a:noFill/>
          <a:ln>
            <a:noFill/>
          </a:ln>
        </p:spPr>
        <p:style>
          <a:lnRef idx="0">
            <a:scrgbClr r="0" g="0" b="0"/>
          </a:lnRef>
          <a:fillRef idx="0">
            <a:scrgbClr r="0" g="0" b="0"/>
          </a:fillRef>
          <a:effectRef idx="0">
            <a:scrgbClr r="0" g="0" b="0"/>
          </a:effectRef>
          <a:fontRef idx="minor">
            <a:schemeClr val="accent4"/>
          </a:fontRef>
        </p:style>
        <p:txBody>
          <a:bodyPr rtlCol="0" anchor="ctr"/>
          <a:lstStyle/>
          <a:p>
            <a:pPr algn="just"/>
            <a:r>
              <a:rPr lang="en-US" sz="2800" b="1" dirty="0">
                <a:solidFill>
                  <a:schemeClr val="tx1"/>
                </a:solidFill>
                <a:latin typeface="Gill Sans Nova Ultra Bold" panose="020B0B02020104020203" pitchFamily="34" charset="0"/>
              </a:rPr>
              <a:t>P21068 from Left to Right:</a:t>
            </a:r>
          </a:p>
          <a:p>
            <a:r>
              <a:rPr lang="en-US" sz="2800" dirty="0">
                <a:solidFill>
                  <a:schemeClr val="tx1"/>
                </a:solidFill>
                <a:latin typeface="Gill Sans Nova" panose="020B0602020104020203" pitchFamily="34" charset="0"/>
              </a:rPr>
              <a:t>George </a:t>
            </a:r>
            <a:r>
              <a:rPr lang="en-US" sz="2800" dirty="0" err="1">
                <a:solidFill>
                  <a:schemeClr val="tx1"/>
                </a:solidFill>
                <a:latin typeface="Gill Sans Nova" panose="020B0602020104020203" pitchFamily="34" charset="0"/>
              </a:rPr>
              <a:t>Heltz</a:t>
            </a:r>
            <a:r>
              <a:rPr lang="en-US" sz="2800" dirty="0">
                <a:solidFill>
                  <a:schemeClr val="tx1"/>
                </a:solidFill>
                <a:latin typeface="Gill Sans Nova" panose="020B0602020104020203" pitchFamily="34" charset="0"/>
              </a:rPr>
              <a:t> (ME), Dylan </a:t>
            </a:r>
            <a:r>
              <a:rPr lang="en-US" sz="2800" dirty="0" err="1">
                <a:solidFill>
                  <a:schemeClr val="tx1"/>
                </a:solidFill>
                <a:latin typeface="Gill Sans Nova" panose="020B0602020104020203" pitchFamily="34" charset="0"/>
              </a:rPr>
              <a:t>Lebedin</a:t>
            </a:r>
            <a:r>
              <a:rPr lang="en-US" sz="2800" dirty="0">
                <a:solidFill>
                  <a:schemeClr val="tx1"/>
                </a:solidFill>
                <a:latin typeface="Gill Sans Nova" panose="020B0602020104020203" pitchFamily="34" charset="0"/>
              </a:rPr>
              <a:t> (EE), Andrew </a:t>
            </a:r>
            <a:r>
              <a:rPr lang="en-US" sz="2800" dirty="0" err="1">
                <a:solidFill>
                  <a:schemeClr val="tx1"/>
                </a:solidFill>
                <a:latin typeface="Gill Sans Nova" panose="020B0602020104020203" pitchFamily="34" charset="0"/>
              </a:rPr>
              <a:t>Pasek</a:t>
            </a:r>
            <a:r>
              <a:rPr lang="en-US" sz="2800" dirty="0">
                <a:solidFill>
                  <a:schemeClr val="tx1"/>
                </a:solidFill>
                <a:latin typeface="Gill Sans Nova" panose="020B0602020104020203" pitchFamily="34" charset="0"/>
              </a:rPr>
              <a:t> (CE), Josh </a:t>
            </a:r>
            <a:r>
              <a:rPr lang="en-US" sz="2800" dirty="0" err="1">
                <a:solidFill>
                  <a:schemeClr val="tx1"/>
                </a:solidFill>
                <a:latin typeface="Gill Sans Nova" panose="020B0602020104020203" pitchFamily="34" charset="0"/>
              </a:rPr>
              <a:t>Kolosick</a:t>
            </a:r>
            <a:r>
              <a:rPr lang="en-US" sz="2800" dirty="0">
                <a:solidFill>
                  <a:schemeClr val="tx1"/>
                </a:solidFill>
                <a:latin typeface="Gill Sans Nova" panose="020B0602020104020203" pitchFamily="34" charset="0"/>
              </a:rPr>
              <a:t> (ME), John Owens (ME), Allison Morgan (EE), and David </a:t>
            </a:r>
            <a:r>
              <a:rPr lang="en-US" sz="2800" dirty="0" err="1">
                <a:solidFill>
                  <a:schemeClr val="tx1"/>
                </a:solidFill>
                <a:latin typeface="Gill Sans Nova" panose="020B0602020104020203" pitchFamily="34" charset="0"/>
              </a:rPr>
              <a:t>Nwokolo</a:t>
            </a:r>
            <a:r>
              <a:rPr lang="en-US" sz="2800" dirty="0">
                <a:solidFill>
                  <a:schemeClr val="tx1"/>
                </a:solidFill>
                <a:latin typeface="Gill Sans Nova" panose="020B0602020104020203" pitchFamily="34" charset="0"/>
              </a:rPr>
              <a:t> (CE).</a:t>
            </a:r>
            <a:endParaRPr lang="en-US" dirty="0">
              <a:solidFill>
                <a:schemeClr val="tx1"/>
              </a:solidFill>
              <a:latin typeface="Gill Sans Nova" panose="020B0602020104020203" pitchFamily="34" charset="0"/>
            </a:endParaRPr>
          </a:p>
        </p:txBody>
      </p:sp>
      <p:sp>
        <p:nvSpPr>
          <p:cNvPr id="32" name="Rectangle 31">
            <a:extLst>
              <a:ext uri="{FF2B5EF4-FFF2-40B4-BE49-F238E27FC236}">
                <a16:creationId xmlns:a16="http://schemas.microsoft.com/office/drawing/2014/main" id="{2B7CCA08-604A-4454-8D86-67E055BE7147}"/>
              </a:ext>
            </a:extLst>
          </p:cNvPr>
          <p:cNvSpPr/>
          <p:nvPr/>
        </p:nvSpPr>
        <p:spPr>
          <a:xfrm>
            <a:off x="12763652" y="15942846"/>
            <a:ext cx="4626175" cy="9474654"/>
          </a:xfrm>
          <a:prstGeom prst="rect">
            <a:avLst/>
          </a:prstGeom>
          <a:solidFill>
            <a:schemeClr val="accent2">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just"/>
            <a:endParaRPr lang="en-US" sz="800" dirty="0">
              <a:solidFill>
                <a:schemeClr val="tx1"/>
              </a:solidFill>
              <a:latin typeface="Gill Sans Nova Ultra Bold" panose="020B0B02020104020203" pitchFamily="34" charset="0"/>
            </a:endParaRPr>
          </a:p>
          <a:p>
            <a:pPr algn="just"/>
            <a:r>
              <a:rPr lang="en-US" sz="2800" dirty="0">
                <a:solidFill>
                  <a:schemeClr val="tx1"/>
                </a:solidFill>
                <a:latin typeface="Gill Sans Nova Ultra Bold" panose="020B0B02020104020203" pitchFamily="34" charset="0"/>
              </a:rPr>
              <a:t>Key</a:t>
            </a:r>
            <a:endParaRPr lang="en-US" sz="3600" dirty="0">
              <a:solidFill>
                <a:schemeClr val="tx1"/>
              </a:solidFill>
              <a:latin typeface="Gill Sans Nova Ultra Bold" panose="020B0B02020104020203" pitchFamily="34" charset="0"/>
            </a:endParaRPr>
          </a:p>
          <a:p>
            <a:pPr marL="571500" indent="-571500" algn="just">
              <a:buFont typeface="Wingdings" panose="05000000000000000000" pitchFamily="2" charset="2"/>
              <a:buChar char="ü"/>
            </a:pPr>
            <a:r>
              <a:rPr lang="en-US" sz="2800" dirty="0">
                <a:solidFill>
                  <a:schemeClr val="tx1"/>
                </a:solidFill>
                <a:latin typeface="Gill Sans Nova" panose="020B0602020104020203" pitchFamily="34" charset="0"/>
              </a:rPr>
              <a:t>Met</a:t>
            </a:r>
          </a:p>
          <a:p>
            <a:pPr marL="571500" indent="-571500" algn="just">
              <a:buFont typeface="Courier New" panose="02070309020205020404" pitchFamily="49" charset="0"/>
              <a:buChar char="o"/>
            </a:pPr>
            <a:r>
              <a:rPr lang="en-US" sz="2800" dirty="0">
                <a:solidFill>
                  <a:schemeClr val="tx1"/>
                </a:solidFill>
                <a:latin typeface="Gill Sans Nova" panose="020B0602020104020203" pitchFamily="34" charset="0"/>
              </a:rPr>
              <a:t>Partially Met</a:t>
            </a:r>
          </a:p>
          <a:p>
            <a:pPr marL="571500" indent="-571500" algn="just">
              <a:buFont typeface="Gill Sans Nova" panose="020B0602020104020203" pitchFamily="34" charset="0"/>
              <a:buChar char="x"/>
            </a:pPr>
            <a:r>
              <a:rPr lang="en-US" sz="2800" dirty="0">
                <a:solidFill>
                  <a:schemeClr val="tx1"/>
                </a:solidFill>
                <a:latin typeface="Gill Sans Nova" panose="020B0602020104020203" pitchFamily="34" charset="0"/>
              </a:rPr>
              <a:t>Not Met</a:t>
            </a:r>
          </a:p>
          <a:p>
            <a:pPr algn="just"/>
            <a:endParaRPr lang="en-US" sz="2800" dirty="0">
              <a:solidFill>
                <a:schemeClr val="tx1"/>
              </a:solidFill>
              <a:latin typeface="Gill Sans Nova" panose="020B0602020104020203" pitchFamily="34" charset="0"/>
            </a:endParaRPr>
          </a:p>
          <a:p>
            <a:pPr algn="just"/>
            <a:r>
              <a:rPr lang="en-US" sz="2800" dirty="0">
                <a:solidFill>
                  <a:schemeClr val="tx1"/>
                </a:solidFill>
                <a:latin typeface="Gill Sans Nova Ultra Bold" panose="020B0B02020104020203" pitchFamily="34" charset="0"/>
              </a:rPr>
              <a:t>Results</a:t>
            </a:r>
            <a:endParaRPr lang="en-US" sz="3600" dirty="0">
              <a:solidFill>
                <a:schemeClr val="tx1"/>
              </a:solidFill>
              <a:latin typeface="Gill Sans Nova" panose="020B0602020104020203" pitchFamily="34" charset="0"/>
            </a:endParaRP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Student Controlled Brush Strokes</a:t>
            </a: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Variety of Tools and Colors</a:t>
            </a: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30 Minutes of Use</a:t>
            </a: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Compatible with Standard Wheelchair</a:t>
            </a: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Interchangeable Control Interfaces</a:t>
            </a: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Dimensions</a:t>
            </a:r>
          </a:p>
          <a:p>
            <a:pPr marL="457200" indent="-457200">
              <a:buFont typeface="Wingdings" panose="05000000000000000000" pitchFamily="2" charset="2"/>
              <a:buChar char="ü"/>
            </a:pPr>
            <a:r>
              <a:rPr lang="en-US" sz="2800" dirty="0">
                <a:solidFill>
                  <a:schemeClr val="tx1"/>
                </a:solidFill>
                <a:latin typeface="Gill Sans Nova" panose="020B0602020104020203" pitchFamily="34" charset="0"/>
              </a:rPr>
              <a:t>Easy Set-up and Take-down</a:t>
            </a:r>
          </a:p>
          <a:p>
            <a:pPr marL="457200" indent="-457200">
              <a:buFont typeface="Courier New" panose="02070309020205020404" pitchFamily="49" charset="0"/>
              <a:buChar char="o"/>
            </a:pPr>
            <a:r>
              <a:rPr lang="en-US" sz="2800" dirty="0">
                <a:solidFill>
                  <a:schemeClr val="tx1"/>
                </a:solidFill>
                <a:latin typeface="Gill Sans Nova" panose="020B0602020104020203" pitchFamily="34" charset="0"/>
              </a:rPr>
              <a:t>Cost: At Budget</a:t>
            </a:r>
          </a:p>
          <a:p>
            <a:pPr marL="457200" indent="-457200">
              <a:buFont typeface="Courier New" panose="02070309020205020404" pitchFamily="49" charset="0"/>
              <a:buChar char="o"/>
            </a:pPr>
            <a:r>
              <a:rPr lang="en-US" sz="2800" dirty="0">
                <a:solidFill>
                  <a:schemeClr val="tx1"/>
                </a:solidFill>
                <a:latin typeface="Gill Sans Nova" panose="020B0602020104020203" pitchFamily="34" charset="0"/>
              </a:rPr>
              <a:t>Portable</a:t>
            </a:r>
          </a:p>
          <a:p>
            <a:pPr marL="457200" indent="-457200">
              <a:buFont typeface="Courier New" panose="02070309020205020404" pitchFamily="49" charset="0"/>
              <a:buChar char="o"/>
            </a:pPr>
            <a:r>
              <a:rPr lang="en-US" sz="2800" dirty="0">
                <a:solidFill>
                  <a:schemeClr val="tx1"/>
                </a:solidFill>
                <a:latin typeface="Gill Sans Nova" panose="020B0602020104020203" pitchFamily="34" charset="0"/>
              </a:rPr>
              <a:t>Weight</a:t>
            </a:r>
          </a:p>
          <a:p>
            <a:endParaRPr lang="en-US" sz="2800" dirty="0">
              <a:solidFill>
                <a:schemeClr val="tx1"/>
              </a:solidFill>
              <a:latin typeface="Gill Sans Nova" panose="020B0602020104020203" pitchFamily="34" charset="0"/>
            </a:endParaRPr>
          </a:p>
          <a:p>
            <a:endParaRPr lang="en-US" sz="2800" dirty="0">
              <a:solidFill>
                <a:schemeClr val="tx1"/>
              </a:solidFill>
              <a:latin typeface="Gill Sans Nova" panose="020B0602020104020203" pitchFamily="34" charset="0"/>
            </a:endParaRPr>
          </a:p>
        </p:txBody>
      </p:sp>
      <p:sp>
        <p:nvSpPr>
          <p:cNvPr id="35" name="Rectangle 34">
            <a:extLst>
              <a:ext uri="{FF2B5EF4-FFF2-40B4-BE49-F238E27FC236}">
                <a16:creationId xmlns:a16="http://schemas.microsoft.com/office/drawing/2014/main" id="{B2099C48-7D28-4D79-8863-FE2901DCD9B5}"/>
              </a:ext>
            </a:extLst>
          </p:cNvPr>
          <p:cNvSpPr/>
          <p:nvPr/>
        </p:nvSpPr>
        <p:spPr>
          <a:xfrm>
            <a:off x="916744" y="7902611"/>
            <a:ext cx="16473083" cy="584775"/>
          </a:xfrm>
          <a:prstGeom prst="rect">
            <a:avLst/>
          </a:prstGeom>
          <a:solidFill>
            <a:schemeClr val="bg2">
              <a:lumMod val="5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3600" dirty="0">
                <a:solidFill>
                  <a:schemeClr val="tx1"/>
                </a:solidFill>
                <a:latin typeface="Gill Sans Nova Ultra Bold" panose="020B0B02020104020203" pitchFamily="34" charset="0"/>
              </a:rPr>
              <a:t>Mechanical System</a:t>
            </a:r>
          </a:p>
        </p:txBody>
      </p:sp>
      <p:sp>
        <p:nvSpPr>
          <p:cNvPr id="37" name="TextBox 36">
            <a:extLst>
              <a:ext uri="{FF2B5EF4-FFF2-40B4-BE49-F238E27FC236}">
                <a16:creationId xmlns:a16="http://schemas.microsoft.com/office/drawing/2014/main" id="{18DDED45-C82F-49AD-A046-FFC353C9B672}"/>
              </a:ext>
            </a:extLst>
          </p:cNvPr>
          <p:cNvSpPr txBox="1"/>
          <p:nvPr/>
        </p:nvSpPr>
        <p:spPr>
          <a:xfrm>
            <a:off x="896352" y="8766083"/>
            <a:ext cx="5888106" cy="1877437"/>
          </a:xfrm>
          <a:prstGeom prst="rect">
            <a:avLst/>
          </a:prstGeom>
          <a:noFill/>
        </p:spPr>
        <p:txBody>
          <a:bodyPr wrap="square">
            <a:spAutoFit/>
          </a:bodyPr>
          <a:lstStyle/>
          <a:p>
            <a:pPr algn="just"/>
            <a:r>
              <a:rPr lang="en-US" sz="3200" dirty="0">
                <a:solidFill>
                  <a:schemeClr val="tx1"/>
                </a:solidFill>
                <a:latin typeface="Gill Sans Nova Ultra Bold" panose="020B0B02020104020203" pitchFamily="34" charset="0"/>
              </a:rPr>
              <a:t>Gripper</a:t>
            </a:r>
          </a:p>
          <a:p>
            <a:pPr marL="457200" indent="-457200" algn="just">
              <a:buFont typeface="Arial" panose="020B0604020202020204" pitchFamily="34" charset="0"/>
              <a:buChar char="•"/>
            </a:pPr>
            <a:r>
              <a:rPr lang="en-US" sz="2800" dirty="0">
                <a:solidFill>
                  <a:schemeClr val="tx1"/>
                </a:solidFill>
                <a:latin typeface="Gill Sans Nova" panose="020B0602020104020203" pitchFamily="34" charset="0"/>
              </a:rPr>
              <a:t>3D Printed Des</a:t>
            </a:r>
            <a:r>
              <a:rPr lang="en-US" sz="2800" dirty="0">
                <a:latin typeface="Gill Sans Nova" panose="020B0602020104020203" pitchFamily="34" charset="0"/>
              </a:rPr>
              <a:t>ign</a:t>
            </a:r>
          </a:p>
          <a:p>
            <a:pPr marL="457200" indent="-457200" algn="just">
              <a:buFont typeface="Arial" panose="020B0604020202020204" pitchFamily="34" charset="0"/>
              <a:buChar char="•"/>
            </a:pPr>
            <a:r>
              <a:rPr lang="en-US" sz="2800" dirty="0">
                <a:solidFill>
                  <a:schemeClr val="tx1"/>
                </a:solidFill>
                <a:latin typeface="Gill Sans Nova" panose="020B0602020104020203" pitchFamily="34" charset="0"/>
              </a:rPr>
              <a:t>Servos </a:t>
            </a:r>
            <a:r>
              <a:rPr lang="en-US" sz="2800" dirty="0">
                <a:latin typeface="Gill Sans Nova" panose="020B0602020104020203" pitchFamily="34" charset="0"/>
              </a:rPr>
              <a:t>open/close and raise claws</a:t>
            </a:r>
          </a:p>
          <a:p>
            <a:pPr marL="457200" indent="-457200" algn="just">
              <a:buFont typeface="Arial" panose="020B0604020202020204" pitchFamily="34" charset="0"/>
              <a:buChar char="•"/>
            </a:pPr>
            <a:r>
              <a:rPr lang="en-US" sz="2800" dirty="0">
                <a:solidFill>
                  <a:schemeClr val="tx1"/>
                </a:solidFill>
                <a:latin typeface="Gill Sans Nova" panose="020B0602020104020203" pitchFamily="34" charset="0"/>
              </a:rPr>
              <a:t>Accommodates different tool sizes</a:t>
            </a:r>
          </a:p>
        </p:txBody>
      </p:sp>
      <p:sp>
        <p:nvSpPr>
          <p:cNvPr id="38" name="TextBox 37">
            <a:extLst>
              <a:ext uri="{FF2B5EF4-FFF2-40B4-BE49-F238E27FC236}">
                <a16:creationId xmlns:a16="http://schemas.microsoft.com/office/drawing/2014/main" id="{2335DC95-DFBC-40A8-B8D9-17F06A697594}"/>
              </a:ext>
            </a:extLst>
          </p:cNvPr>
          <p:cNvSpPr txBox="1"/>
          <p:nvPr/>
        </p:nvSpPr>
        <p:spPr>
          <a:xfrm>
            <a:off x="896352" y="10799374"/>
            <a:ext cx="6314759" cy="1446550"/>
          </a:xfrm>
          <a:prstGeom prst="rect">
            <a:avLst/>
          </a:prstGeom>
          <a:noFill/>
        </p:spPr>
        <p:txBody>
          <a:bodyPr wrap="square">
            <a:spAutoFit/>
          </a:bodyPr>
          <a:lstStyle/>
          <a:p>
            <a:r>
              <a:rPr lang="en-US" sz="3200" dirty="0">
                <a:solidFill>
                  <a:schemeClr val="tx1"/>
                </a:solidFill>
                <a:latin typeface="Gill Sans Nova Ultra Bold" panose="020B0B02020104020203" pitchFamily="34" charset="0"/>
              </a:rPr>
              <a:t>Belts/Motors</a:t>
            </a:r>
          </a:p>
          <a:p>
            <a:pPr marL="457200" indent="-457200">
              <a:buFont typeface="Arial" panose="020B0604020202020204" pitchFamily="34" charset="0"/>
              <a:buChar char="•"/>
            </a:pPr>
            <a:r>
              <a:rPr lang="en-US" sz="2800" dirty="0">
                <a:solidFill>
                  <a:schemeClr val="tx1"/>
                </a:solidFill>
                <a:latin typeface="Gill Sans Nova" panose="020B0602020104020203" pitchFamily="34" charset="0"/>
              </a:rPr>
              <a:t>Move the gripper in x and y directions</a:t>
            </a:r>
            <a:endParaRPr lang="en-US" sz="2800" dirty="0">
              <a:latin typeface="Gill Sans Nova" panose="020B0602020104020203" pitchFamily="34" charset="0"/>
            </a:endParaRPr>
          </a:p>
          <a:p>
            <a:pPr marL="457200" indent="-457200">
              <a:buFont typeface="Arial" panose="020B0604020202020204" pitchFamily="34" charset="0"/>
              <a:buChar char="•"/>
            </a:pPr>
            <a:r>
              <a:rPr lang="en-US" sz="2800" dirty="0">
                <a:solidFill>
                  <a:schemeClr val="tx1"/>
                </a:solidFill>
                <a:latin typeface="Gill Sans Nova" panose="020B0602020104020203" pitchFamily="34" charset="0"/>
              </a:rPr>
              <a:t>Stepper motors to track location</a:t>
            </a:r>
          </a:p>
        </p:txBody>
      </p:sp>
      <p:sp>
        <p:nvSpPr>
          <p:cNvPr id="40" name="TextBox 39">
            <a:extLst>
              <a:ext uri="{FF2B5EF4-FFF2-40B4-BE49-F238E27FC236}">
                <a16:creationId xmlns:a16="http://schemas.microsoft.com/office/drawing/2014/main" id="{EF97853B-B494-4309-B261-A6790F278987}"/>
              </a:ext>
            </a:extLst>
          </p:cNvPr>
          <p:cNvSpPr txBox="1"/>
          <p:nvPr/>
        </p:nvSpPr>
        <p:spPr>
          <a:xfrm>
            <a:off x="916744" y="12358384"/>
            <a:ext cx="6131170" cy="2739211"/>
          </a:xfrm>
          <a:prstGeom prst="rect">
            <a:avLst/>
          </a:prstGeom>
          <a:noFill/>
        </p:spPr>
        <p:txBody>
          <a:bodyPr wrap="square">
            <a:spAutoFit/>
          </a:bodyPr>
          <a:lstStyle/>
          <a:p>
            <a:r>
              <a:rPr lang="en-US" sz="3200" dirty="0">
                <a:solidFill>
                  <a:schemeClr val="tx1"/>
                </a:solidFill>
                <a:latin typeface="Gill Sans Nova Ultra Bold" panose="020B0B02020104020203" pitchFamily="34" charset="0"/>
              </a:rPr>
              <a:t>Framework</a:t>
            </a:r>
          </a:p>
          <a:p>
            <a:pPr marL="457200" indent="-457200">
              <a:buFont typeface="Arial" panose="020B0604020202020204" pitchFamily="34" charset="0"/>
              <a:buChar char="•"/>
            </a:pPr>
            <a:r>
              <a:rPr lang="en-US" sz="2800" dirty="0">
                <a:solidFill>
                  <a:schemeClr val="tx1"/>
                </a:solidFill>
                <a:latin typeface="Gill Sans Nova" panose="020B0602020104020203" pitchFamily="34" charset="0"/>
              </a:rPr>
              <a:t>PVC for smooth drawing surface</a:t>
            </a:r>
          </a:p>
          <a:p>
            <a:pPr marL="457200" indent="-457200">
              <a:buFont typeface="Arial" panose="020B0604020202020204" pitchFamily="34" charset="0"/>
              <a:buChar char="•"/>
            </a:pPr>
            <a:r>
              <a:rPr lang="en-US" sz="2800" dirty="0">
                <a:latin typeface="Gill Sans Nova" panose="020B0602020104020203" pitchFamily="34" charset="0"/>
              </a:rPr>
              <a:t>80/20 and T-nuts for structure during transportation</a:t>
            </a:r>
          </a:p>
          <a:p>
            <a:pPr marL="457200" indent="-457200">
              <a:buFont typeface="Arial" panose="020B0604020202020204" pitchFamily="34" charset="0"/>
              <a:buChar char="•"/>
            </a:pPr>
            <a:r>
              <a:rPr lang="en-US" sz="2800" dirty="0">
                <a:latin typeface="Gill Sans Nova" panose="020B0602020104020203" pitchFamily="34" charset="0"/>
              </a:rPr>
              <a:t>Plastic electronics enclosure</a:t>
            </a:r>
          </a:p>
          <a:p>
            <a:pPr marL="457200" indent="-457200">
              <a:buFont typeface="Arial" panose="020B0604020202020204" pitchFamily="34" charset="0"/>
              <a:buChar char="•"/>
            </a:pPr>
            <a:r>
              <a:rPr lang="en-US" sz="2800" dirty="0">
                <a:latin typeface="Gill Sans Nova" panose="020B0602020104020203" pitchFamily="34" charset="0"/>
              </a:rPr>
              <a:t>Magnetic sheet for paper attachment</a:t>
            </a:r>
          </a:p>
        </p:txBody>
      </p:sp>
      <p:sp>
        <p:nvSpPr>
          <p:cNvPr id="41" name="Rectangle 40">
            <a:extLst>
              <a:ext uri="{FF2B5EF4-FFF2-40B4-BE49-F238E27FC236}">
                <a16:creationId xmlns:a16="http://schemas.microsoft.com/office/drawing/2014/main" id="{218BA4B0-3970-4741-9B5A-C9D8E53E30C9}"/>
              </a:ext>
            </a:extLst>
          </p:cNvPr>
          <p:cNvSpPr/>
          <p:nvPr/>
        </p:nvSpPr>
        <p:spPr>
          <a:xfrm>
            <a:off x="898171" y="15358070"/>
            <a:ext cx="11638733" cy="584775"/>
          </a:xfrm>
          <a:prstGeom prst="rect">
            <a:avLst/>
          </a:prstGeom>
          <a:solidFill>
            <a:schemeClr val="bg2">
              <a:lumMod val="5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3600" dirty="0">
                <a:solidFill>
                  <a:schemeClr val="tx1"/>
                </a:solidFill>
                <a:latin typeface="Gill Sans Nova Ultra Bold" panose="020B0B02020104020203" pitchFamily="34" charset="0"/>
              </a:rPr>
              <a:t>Electrical System</a:t>
            </a:r>
          </a:p>
        </p:txBody>
      </p:sp>
      <p:sp>
        <p:nvSpPr>
          <p:cNvPr id="24" name="TextBox 23">
            <a:extLst>
              <a:ext uri="{FF2B5EF4-FFF2-40B4-BE49-F238E27FC236}">
                <a16:creationId xmlns:a16="http://schemas.microsoft.com/office/drawing/2014/main" id="{DDCDE080-5B61-4EAE-B3A9-E03A48E689B0}"/>
              </a:ext>
            </a:extLst>
          </p:cNvPr>
          <p:cNvSpPr txBox="1"/>
          <p:nvPr/>
        </p:nvSpPr>
        <p:spPr>
          <a:xfrm>
            <a:off x="6384572" y="19838017"/>
            <a:ext cx="6035040" cy="3170099"/>
          </a:xfrm>
          <a:prstGeom prst="rect">
            <a:avLst/>
          </a:prstGeom>
          <a:noFill/>
        </p:spPr>
        <p:txBody>
          <a:bodyPr wrap="square">
            <a:spAutoFit/>
          </a:bodyPr>
          <a:lstStyle/>
          <a:p>
            <a:r>
              <a:rPr lang="en-US" sz="3200" dirty="0">
                <a:solidFill>
                  <a:schemeClr val="tx1"/>
                </a:solidFill>
                <a:latin typeface="Gill Sans Nova Ultra Bold" panose="020B0B02020104020203" pitchFamily="34" charset="0"/>
              </a:rPr>
              <a:t>Power and Control</a:t>
            </a:r>
          </a:p>
          <a:p>
            <a:pPr marL="457200" indent="-457200">
              <a:buFont typeface="Arial" panose="020B0604020202020204" pitchFamily="34" charset="0"/>
              <a:buChar char="•"/>
            </a:pPr>
            <a:r>
              <a:rPr lang="en-US" sz="2800" dirty="0">
                <a:latin typeface="Gill Sans Nova" panose="020B0602020104020203" pitchFamily="34" charset="0"/>
              </a:rPr>
              <a:t>Device plugs into the wall and converts to DC</a:t>
            </a:r>
            <a:endParaRPr lang="en-US" sz="2800" dirty="0">
              <a:solidFill>
                <a:schemeClr val="tx1"/>
              </a:solidFill>
              <a:latin typeface="Gill Sans Nova" panose="020B0602020104020203" pitchFamily="34" charset="0"/>
            </a:endParaRPr>
          </a:p>
          <a:p>
            <a:pPr marL="457200" indent="-457200">
              <a:buFont typeface="Arial" panose="020B0604020202020204" pitchFamily="34" charset="0"/>
              <a:buChar char="•"/>
            </a:pPr>
            <a:r>
              <a:rPr lang="en-US" sz="2800" dirty="0">
                <a:latin typeface="Gill Sans Nova" panose="020B0602020104020203" pitchFamily="34" charset="0"/>
              </a:rPr>
              <a:t>Buck converters convert 12V to component voltages</a:t>
            </a:r>
          </a:p>
          <a:p>
            <a:pPr marL="457200" indent="-457200">
              <a:buFont typeface="Arial" panose="020B0604020202020204" pitchFamily="34" charset="0"/>
              <a:buChar char="•"/>
            </a:pPr>
            <a:r>
              <a:rPr lang="en-US" sz="2800" dirty="0">
                <a:solidFill>
                  <a:schemeClr val="tx1"/>
                </a:solidFill>
                <a:latin typeface="Gill Sans Nova" panose="020B0602020104020203" pitchFamily="34" charset="0"/>
              </a:rPr>
              <a:t>Raspberry Pi controls servos and motors via motorPlate and code</a:t>
            </a:r>
          </a:p>
        </p:txBody>
      </p:sp>
      <p:pic>
        <p:nvPicPr>
          <p:cNvPr id="4" name="Picture 3">
            <a:extLst>
              <a:ext uri="{FF2B5EF4-FFF2-40B4-BE49-F238E27FC236}">
                <a16:creationId xmlns:a16="http://schemas.microsoft.com/office/drawing/2014/main" id="{6F510A88-586B-2C44-AB6E-B4F9729289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1038" y="25857379"/>
            <a:ext cx="6292089" cy="1132272"/>
          </a:xfrm>
          <a:prstGeom prst="rect">
            <a:avLst/>
          </a:prstGeom>
        </p:spPr>
      </p:pic>
      <p:sp>
        <p:nvSpPr>
          <p:cNvPr id="29" name="TextBox 28">
            <a:extLst>
              <a:ext uri="{FF2B5EF4-FFF2-40B4-BE49-F238E27FC236}">
                <a16:creationId xmlns:a16="http://schemas.microsoft.com/office/drawing/2014/main" id="{BE4D9525-F832-4DE7-8792-88222C4D927D}"/>
              </a:ext>
            </a:extLst>
          </p:cNvPr>
          <p:cNvSpPr txBox="1"/>
          <p:nvPr/>
        </p:nvSpPr>
        <p:spPr>
          <a:xfrm>
            <a:off x="6383157" y="16064084"/>
            <a:ext cx="6036455" cy="3600986"/>
          </a:xfrm>
          <a:prstGeom prst="rect">
            <a:avLst/>
          </a:prstGeom>
          <a:noFill/>
        </p:spPr>
        <p:txBody>
          <a:bodyPr wrap="square">
            <a:spAutoFit/>
          </a:bodyPr>
          <a:lstStyle/>
          <a:p>
            <a:r>
              <a:rPr lang="en-US" sz="3200" dirty="0">
                <a:solidFill>
                  <a:schemeClr val="tx1"/>
                </a:solidFill>
                <a:latin typeface="Gill Sans Nova Ultra Bold" panose="020B0B02020104020203" pitchFamily="34" charset="0"/>
              </a:rPr>
              <a:t>Teacher Input</a:t>
            </a:r>
          </a:p>
          <a:p>
            <a:pPr marL="457200" indent="-457200">
              <a:buFont typeface="Arial" panose="020B0604020202020204" pitchFamily="34" charset="0"/>
              <a:buChar char="•"/>
            </a:pPr>
            <a:r>
              <a:rPr lang="en-US" sz="2800" dirty="0">
                <a:latin typeface="Gill Sans Nova" panose="020B0602020104020203" pitchFamily="34" charset="0"/>
              </a:rPr>
              <a:t>Programmed in Python, displayed on touch screen</a:t>
            </a:r>
          </a:p>
          <a:p>
            <a:pPr marL="457200" indent="-457200">
              <a:buFont typeface="Arial" panose="020B0604020202020204" pitchFamily="34" charset="0"/>
              <a:buChar char="•"/>
            </a:pPr>
            <a:r>
              <a:rPr lang="en-US" sz="2800" dirty="0">
                <a:solidFill>
                  <a:schemeClr val="tx1"/>
                </a:solidFill>
                <a:latin typeface="Gill Sans Nova" panose="020B0602020104020203" pitchFamily="34" charset="0"/>
              </a:rPr>
              <a:t>Allows device set-up through inputting the paper size and changing the sensitivity of movement and pressure based on the tool</a:t>
            </a:r>
          </a:p>
          <a:p>
            <a:pPr marL="457200" indent="-457200">
              <a:buFont typeface="Arial" panose="020B0604020202020204" pitchFamily="34" charset="0"/>
              <a:buChar char="•"/>
            </a:pPr>
            <a:r>
              <a:rPr lang="en-US" sz="2800" dirty="0">
                <a:latin typeface="Gill Sans Nova" panose="020B0602020104020203" pitchFamily="34" charset="0"/>
              </a:rPr>
              <a:t>Can override student input if needed</a:t>
            </a:r>
            <a:endParaRPr lang="en-US" sz="2800" dirty="0">
              <a:solidFill>
                <a:schemeClr val="tx1"/>
              </a:solidFill>
              <a:latin typeface="Gill Sans Nova" panose="020B0602020104020203" pitchFamily="34" charset="0"/>
            </a:endParaRPr>
          </a:p>
        </p:txBody>
      </p:sp>
      <p:sp>
        <p:nvSpPr>
          <p:cNvPr id="30" name="TextBox 29">
            <a:extLst>
              <a:ext uri="{FF2B5EF4-FFF2-40B4-BE49-F238E27FC236}">
                <a16:creationId xmlns:a16="http://schemas.microsoft.com/office/drawing/2014/main" id="{FD95F8D3-2B99-4DEA-B862-16E41C87FAF8}"/>
              </a:ext>
            </a:extLst>
          </p:cNvPr>
          <p:cNvSpPr txBox="1"/>
          <p:nvPr/>
        </p:nvSpPr>
        <p:spPr>
          <a:xfrm>
            <a:off x="6383157" y="23106894"/>
            <a:ext cx="6035040" cy="2308324"/>
          </a:xfrm>
          <a:prstGeom prst="rect">
            <a:avLst/>
          </a:prstGeom>
          <a:noFill/>
        </p:spPr>
        <p:txBody>
          <a:bodyPr wrap="square">
            <a:spAutoFit/>
          </a:bodyPr>
          <a:lstStyle/>
          <a:p>
            <a:r>
              <a:rPr lang="en-US" sz="3200" dirty="0">
                <a:solidFill>
                  <a:schemeClr val="tx1"/>
                </a:solidFill>
                <a:latin typeface="Gill Sans Nova Ultra Bold" panose="020B0B02020104020203" pitchFamily="34" charset="0"/>
              </a:rPr>
              <a:t>Student Input</a:t>
            </a:r>
          </a:p>
          <a:p>
            <a:pPr marL="457200" indent="-457200">
              <a:buFont typeface="Arial" panose="020B0604020202020204" pitchFamily="34" charset="0"/>
              <a:buChar char="•"/>
            </a:pPr>
            <a:r>
              <a:rPr lang="en-US" sz="2800" dirty="0">
                <a:latin typeface="Gill Sans Nova" panose="020B0602020104020203" pitchFamily="34" charset="0"/>
              </a:rPr>
              <a:t>Easy Press Buttons or Joystick</a:t>
            </a:r>
          </a:p>
          <a:p>
            <a:pPr marL="457200" indent="-457200">
              <a:buFont typeface="Arial" panose="020B0604020202020204" pitchFamily="34" charset="0"/>
              <a:buChar char="•"/>
            </a:pPr>
            <a:r>
              <a:rPr lang="en-US" sz="2800" dirty="0">
                <a:latin typeface="Gill Sans Nova" panose="020B0602020104020203" pitchFamily="34" charset="0"/>
              </a:rPr>
              <a:t>4 Directions and start/stop</a:t>
            </a:r>
          </a:p>
          <a:p>
            <a:pPr marL="457200" indent="-457200">
              <a:buFont typeface="Arial" panose="020B0604020202020204" pitchFamily="34" charset="0"/>
              <a:buChar char="•"/>
            </a:pPr>
            <a:r>
              <a:rPr lang="en-US" sz="2800" dirty="0">
                <a:solidFill>
                  <a:schemeClr val="tx1"/>
                </a:solidFill>
                <a:latin typeface="Gill Sans Nova" panose="020B0602020104020203" pitchFamily="34" charset="0"/>
              </a:rPr>
              <a:t>Velcro attachments for </a:t>
            </a:r>
            <a:r>
              <a:rPr lang="en-US" sz="2800" dirty="0">
                <a:latin typeface="Gill Sans Nova" panose="020B0602020104020203" pitchFamily="34" charset="0"/>
              </a:rPr>
              <a:t>different input configurations</a:t>
            </a:r>
            <a:endParaRPr lang="en-US" sz="2800" dirty="0">
              <a:solidFill>
                <a:schemeClr val="tx1"/>
              </a:solidFill>
              <a:latin typeface="Gill Sans Nova" panose="020B0602020104020203" pitchFamily="34" charset="0"/>
            </a:endParaRPr>
          </a:p>
        </p:txBody>
      </p:sp>
      <p:sp>
        <p:nvSpPr>
          <p:cNvPr id="33" name="Rectangle 32">
            <a:extLst>
              <a:ext uri="{FF2B5EF4-FFF2-40B4-BE49-F238E27FC236}">
                <a16:creationId xmlns:a16="http://schemas.microsoft.com/office/drawing/2014/main" id="{1C0C08F6-F640-4415-A5F1-115B51564F23}"/>
              </a:ext>
            </a:extLst>
          </p:cNvPr>
          <p:cNvSpPr/>
          <p:nvPr/>
        </p:nvSpPr>
        <p:spPr>
          <a:xfrm>
            <a:off x="7211111" y="25700240"/>
            <a:ext cx="10160145" cy="1446550"/>
          </a:xfrm>
          <a:prstGeom prst="rect">
            <a:avLst/>
          </a:prstGeom>
          <a:solidFill>
            <a:schemeClr val="bg2">
              <a:lumMod val="5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just"/>
            <a:r>
              <a:rPr lang="en-US" sz="3200" dirty="0">
                <a:solidFill>
                  <a:schemeClr val="tx1"/>
                </a:solidFill>
                <a:latin typeface="Gill Sans Nova Ultra Bold" panose="020B0B02020104020203" pitchFamily="34" charset="0"/>
              </a:rPr>
              <a:t>Acknowledgements</a:t>
            </a:r>
            <a:endParaRPr lang="en-US" sz="2400" b="1" dirty="0">
              <a:solidFill>
                <a:schemeClr val="tx1"/>
              </a:solidFill>
              <a:latin typeface="Gill Sans Nova" panose="020B0602020104020203" pitchFamily="34" charset="0"/>
            </a:endParaRPr>
          </a:p>
          <a:p>
            <a:pPr algn="just"/>
            <a:r>
              <a:rPr lang="en-US" sz="2300" b="1" dirty="0">
                <a:solidFill>
                  <a:schemeClr val="tx1"/>
                </a:solidFill>
                <a:latin typeface="Gill Sans Nova" panose="020B0602020104020203" pitchFamily="34" charset="0"/>
              </a:rPr>
              <a:t>Client:</a:t>
            </a:r>
            <a:r>
              <a:rPr lang="en-US" sz="2300" dirty="0">
                <a:solidFill>
                  <a:schemeClr val="tx1"/>
                </a:solidFill>
                <a:latin typeface="Gill Sans Nova" panose="020B0602020104020203" pitchFamily="34" charset="0"/>
              </a:rPr>
              <a:t> Karen Knight, Art Educator, Orleans/Niagara BOCES </a:t>
            </a:r>
            <a:r>
              <a:rPr lang="en-US" sz="2300" b="1" dirty="0">
                <a:solidFill>
                  <a:schemeClr val="tx1"/>
                </a:solidFill>
                <a:latin typeface="Gill Sans Nova" panose="020B0602020104020203" pitchFamily="34" charset="0"/>
              </a:rPr>
              <a:t>Guide: </a:t>
            </a:r>
            <a:r>
              <a:rPr lang="en-US" sz="2300" dirty="0">
                <a:solidFill>
                  <a:schemeClr val="tx1"/>
                </a:solidFill>
                <a:latin typeface="Gill Sans Nova" panose="020B0602020104020203" pitchFamily="34" charset="0"/>
              </a:rPr>
              <a:t>Art North </a:t>
            </a:r>
          </a:p>
          <a:p>
            <a:pPr algn="just"/>
            <a:r>
              <a:rPr lang="en-US" sz="2300" b="1" dirty="0">
                <a:solidFill>
                  <a:schemeClr val="tx1"/>
                </a:solidFill>
                <a:latin typeface="Gill Sans Nova" panose="020B0602020104020203" pitchFamily="34" charset="0"/>
              </a:rPr>
              <a:t>Sponsor:</a:t>
            </a:r>
            <a:r>
              <a:rPr lang="en-US" sz="2300" dirty="0">
                <a:solidFill>
                  <a:schemeClr val="tx1"/>
                </a:solidFill>
                <a:latin typeface="Gill Sans Nova" panose="020B0602020104020203" pitchFamily="34" charset="0"/>
              </a:rPr>
              <a:t> Kids Miracle Making Club, Inc. </a:t>
            </a:r>
            <a:r>
              <a:rPr lang="en-US" sz="2300" b="1" dirty="0">
                <a:solidFill>
                  <a:schemeClr val="tx1"/>
                </a:solidFill>
                <a:latin typeface="Gill Sans Nova" panose="020B0602020104020203" pitchFamily="34" charset="0"/>
              </a:rPr>
              <a:t>RIT Resources: </a:t>
            </a:r>
            <a:r>
              <a:rPr lang="en-US" sz="2300" dirty="0">
                <a:solidFill>
                  <a:schemeClr val="tx1"/>
                </a:solidFill>
                <a:latin typeface="Gill Sans Nova" panose="020B0602020104020203" pitchFamily="34" charset="0"/>
              </a:rPr>
              <a:t>MSD Office, Shop Staff</a:t>
            </a:r>
            <a:endParaRPr lang="en-US" sz="2300" b="1" dirty="0">
              <a:solidFill>
                <a:schemeClr val="tx1"/>
              </a:solidFill>
              <a:latin typeface="Gill Sans Nova" panose="020B0602020104020203" pitchFamily="34" charset="0"/>
            </a:endParaRPr>
          </a:p>
        </p:txBody>
      </p:sp>
      <p:sp>
        <p:nvSpPr>
          <p:cNvPr id="31" name="Rectangle 30">
            <a:extLst>
              <a:ext uri="{FF2B5EF4-FFF2-40B4-BE49-F238E27FC236}">
                <a16:creationId xmlns:a16="http://schemas.microsoft.com/office/drawing/2014/main" id="{DFF7474B-2D37-44C8-B055-3A9CA48E630C}"/>
              </a:ext>
            </a:extLst>
          </p:cNvPr>
          <p:cNvSpPr/>
          <p:nvPr/>
        </p:nvSpPr>
        <p:spPr>
          <a:xfrm>
            <a:off x="12763652" y="15358070"/>
            <a:ext cx="4607604" cy="584775"/>
          </a:xfrm>
          <a:prstGeom prst="rect">
            <a:avLst/>
          </a:prstGeom>
          <a:solidFill>
            <a:schemeClr val="accent2">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3600" dirty="0">
                <a:solidFill>
                  <a:schemeClr val="tx1"/>
                </a:solidFill>
                <a:latin typeface="Gill Sans Nova Ultra Bold" panose="020B0B02020104020203" pitchFamily="34" charset="0"/>
              </a:rPr>
              <a:t>Requirements</a:t>
            </a:r>
          </a:p>
        </p:txBody>
      </p:sp>
      <p:pic>
        <p:nvPicPr>
          <p:cNvPr id="14" name="Picture 13" descr="Graphical user interface&#10;&#10;Description automatically generated">
            <a:extLst>
              <a:ext uri="{FF2B5EF4-FFF2-40B4-BE49-F238E27FC236}">
                <a16:creationId xmlns:a16="http://schemas.microsoft.com/office/drawing/2014/main" id="{826E829D-8B87-444F-A227-ADE3501F5F48}"/>
              </a:ext>
            </a:extLst>
          </p:cNvPr>
          <p:cNvPicPr>
            <a:picLocks noChangeAspect="1"/>
          </p:cNvPicPr>
          <p:nvPr/>
        </p:nvPicPr>
        <p:blipFill rotWithShape="1">
          <a:blip r:embed="rId6">
            <a:extLst>
              <a:ext uri="{28A0092B-C50C-407E-A947-70E740481C1C}">
                <a14:useLocalDpi xmlns:a14="http://schemas.microsoft.com/office/drawing/2010/main" val="0"/>
              </a:ext>
            </a:extLst>
          </a:blip>
          <a:srcRect t="3733" b="6919"/>
          <a:stretch/>
        </p:blipFill>
        <p:spPr>
          <a:xfrm>
            <a:off x="916744" y="16161347"/>
            <a:ext cx="5217356" cy="3211556"/>
          </a:xfrm>
          <a:prstGeom prst="rect">
            <a:avLst/>
          </a:prstGeom>
        </p:spPr>
      </p:pic>
      <p:pic>
        <p:nvPicPr>
          <p:cNvPr id="16" name="Picture 15">
            <a:extLst>
              <a:ext uri="{FF2B5EF4-FFF2-40B4-BE49-F238E27FC236}">
                <a16:creationId xmlns:a16="http://schemas.microsoft.com/office/drawing/2014/main" id="{94826ED0-D5BB-4D31-AF15-E36242FEA68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447" r="9759"/>
          <a:stretch/>
        </p:blipFill>
        <p:spPr>
          <a:xfrm>
            <a:off x="916744" y="19509154"/>
            <a:ext cx="5196964" cy="2783139"/>
          </a:xfrm>
          <a:prstGeom prst="rect">
            <a:avLst/>
          </a:prstGeom>
        </p:spPr>
      </p:pic>
      <p:pic>
        <p:nvPicPr>
          <p:cNvPr id="7" name="Picture 6" descr="A group of people standing in front of white lockers&#10;&#10;Description automatically generated with medium confidence">
            <a:extLst>
              <a:ext uri="{FF2B5EF4-FFF2-40B4-BE49-F238E27FC236}">
                <a16:creationId xmlns:a16="http://schemas.microsoft.com/office/drawing/2014/main" id="{D7B8D740-5C15-44F8-BA0B-BD82AEA53C1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670" t="37970" r="317" b="10675"/>
          <a:stretch/>
        </p:blipFill>
        <p:spPr>
          <a:xfrm>
            <a:off x="10958819" y="3010710"/>
            <a:ext cx="6412437" cy="2494447"/>
          </a:xfrm>
          <a:prstGeom prst="rect">
            <a:avLst/>
          </a:prstGeom>
        </p:spPr>
      </p:pic>
      <p:pic>
        <p:nvPicPr>
          <p:cNvPr id="5" name="Picture 4" descr="A picture containing indoor, floor&#10;&#10;Description automatically generated">
            <a:extLst>
              <a:ext uri="{FF2B5EF4-FFF2-40B4-BE49-F238E27FC236}">
                <a16:creationId xmlns:a16="http://schemas.microsoft.com/office/drawing/2014/main" id="{F9DBE5EB-59B6-44A2-B973-76BDAE29A36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4982" t="11873" r="13219" b="34544"/>
          <a:stretch/>
        </p:blipFill>
        <p:spPr>
          <a:xfrm>
            <a:off x="916744" y="22498150"/>
            <a:ext cx="5194793" cy="2907678"/>
          </a:xfrm>
          <a:prstGeom prst="rect">
            <a:avLst/>
          </a:prstGeom>
        </p:spPr>
      </p:pic>
      <p:pic>
        <p:nvPicPr>
          <p:cNvPr id="9" name="Picture 8" descr="A picture containing indoor, floor&#10;&#10;Description automatically generated">
            <a:extLst>
              <a:ext uri="{FF2B5EF4-FFF2-40B4-BE49-F238E27FC236}">
                <a16:creationId xmlns:a16="http://schemas.microsoft.com/office/drawing/2014/main" id="{D3B31E44-8A0A-41B8-9E08-52A81C92AA4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05211" y="8692591"/>
            <a:ext cx="9766045" cy="6405004"/>
          </a:xfrm>
          <a:prstGeom prst="rect">
            <a:avLst/>
          </a:prstGeom>
        </p:spPr>
      </p:pic>
    </p:spTree>
    <p:extLst>
      <p:ext uri="{BB962C8B-B14F-4D97-AF65-F5344CB8AC3E}">
        <p14:creationId xmlns:p14="http://schemas.microsoft.com/office/powerpoint/2010/main" val="1323533390"/>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6357</TotalTime>
  <Words>340</Words>
  <Application>Microsoft Office PowerPoint</Application>
  <PresentationFormat>Custom</PresentationFormat>
  <Paragraphs>56</Paragraphs>
  <Slides>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Calibri Light</vt:lpstr>
      <vt:lpstr>Courier New</vt:lpstr>
      <vt:lpstr>Gill Sans Nova</vt:lpstr>
      <vt:lpstr>Gill Sans Nova Ultra Bold</vt:lpstr>
      <vt:lpstr>Wingdings</vt:lpstr>
      <vt:lpstr>Office Theme</vt:lpstr>
      <vt:lpstr>VanGoBOT</vt:lpstr>
    </vt:vector>
  </TitlesOfParts>
  <Company>Rochester Institute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Senior Design Center</dc:creator>
  <cp:lastModifiedBy>Allison Morgan (RIT Student)</cp:lastModifiedBy>
  <cp:revision>31</cp:revision>
  <dcterms:created xsi:type="dcterms:W3CDTF">2018-05-11T15:42:17Z</dcterms:created>
  <dcterms:modified xsi:type="dcterms:W3CDTF">2021-12-06T03:07:48Z</dcterms:modified>
</cp:coreProperties>
</file>