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theme" Id="rId1" Target="theme/theme3.xml"/><Relationship Type="http://schemas.openxmlformats.org/officeDocument/2006/relationships/slide" Id="rId10" Target="slides/slide5.xml"/><Relationship Type="http://schemas.openxmlformats.org/officeDocument/2006/relationships/slideMaster" Id="rId4" Target="slideMasters/slideMaster1.xml"/><Relationship Type="http://schemas.openxmlformats.org/officeDocument/2006/relationships/slide" Id="rId11" Target="slides/slide6.xml"/><Relationship Type="http://schemas.openxmlformats.org/officeDocument/2006/relationships/tableStyles" Id="rId3" Target="tableStyles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0" id="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1" id="31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2" id="3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6" id="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7" id="3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8" id="3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3" id="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4" id="4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5" id="4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0" id="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1" id="5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2" id="5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7" id="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8" id="5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9" id="59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4" id="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5" id="6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66" id="66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/>
          <p:nvPr/>
        </p:nvSpPr>
        <p:spPr>
          <a:xfrm rot="10800000" flipH="1">
            <a:off y="4124512" x="0"/>
            <a:ext cy="949799" cx="845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9" id="9"/>
          <p:cNvSpPr txBox="1"/>
          <p:nvPr>
            <p:ph type="ctrTitle"/>
          </p:nvPr>
        </p:nvSpPr>
        <p:spPr>
          <a:xfrm>
            <a:off y="1734342" x="685800"/>
            <a:ext cy="22454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4572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4572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4572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4572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4572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4572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4572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4572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4572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0" id="10"/>
          <p:cNvSpPr txBox="1"/>
          <p:nvPr>
            <p:ph type="subTitle" idx="1"/>
          </p:nvPr>
        </p:nvSpPr>
        <p:spPr>
          <a:xfrm>
            <a:off y="4124476" x="685800"/>
            <a:ext cy="9497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1905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i="0" baseline="0" strike="noStrike" sz="3000" b="1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i="0" baseline="0" strike="noStrike" sz="3000" b="1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i="0" baseline="0" strike="noStrike" sz="3000" b="1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i="0" baseline="0" strike="noStrike" sz="3000" b="1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i="0" baseline="0" strike="noStrike" sz="3000" b="1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i="0" baseline="0" strike="noStrike" sz="3000" b="1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i="0" baseline="0" strike="noStrike" sz="3000" b="1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i="0" baseline="0" strike="noStrike" sz="3000" b="1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i="0" baseline="0" strike="noStrike" sz="3000" b="1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1" id="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" id="12"/>
          <p:cNvSpPr/>
          <p:nvPr/>
        </p:nvSpPr>
        <p:spPr>
          <a:xfrm>
            <a:off y="274636" x="0"/>
            <a:ext cy="15543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3" id="13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name="Shape 14" id="14"/>
          <p:cNvSpPr txBox="1"/>
          <p:nvPr>
            <p:ph type="body" idx="1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5" id="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" id="16"/>
          <p:cNvSpPr/>
          <p:nvPr/>
        </p:nvSpPr>
        <p:spPr>
          <a:xfrm>
            <a:off y="274636" x="0"/>
            <a:ext cy="15543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7" id="17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8" id="18"/>
          <p:cNvSpPr txBox="1"/>
          <p:nvPr>
            <p:ph type="body" idx="1"/>
          </p:nvPr>
        </p:nvSpPr>
        <p:spPr>
          <a:xfrm>
            <a:off y="1947332" x="457200"/>
            <a:ext cy="4620299" cx="4030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9" id="19"/>
          <p:cNvSpPr txBox="1"/>
          <p:nvPr>
            <p:ph type="body" idx="2"/>
          </p:nvPr>
        </p:nvSpPr>
        <p:spPr>
          <a:xfrm>
            <a:off y="1949211" x="4656667"/>
            <a:ext cy="4620299" cx="4030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20" id="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" id="21"/>
          <p:cNvSpPr/>
          <p:nvPr/>
        </p:nvSpPr>
        <p:spPr>
          <a:xfrm>
            <a:off y="274636" x="0"/>
            <a:ext cy="15543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2" id="22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23" id="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4" id="24"/>
          <p:cNvSpPr/>
          <p:nvPr/>
        </p:nvSpPr>
        <p:spPr>
          <a:xfrm>
            <a:off y="5875078" x="0"/>
            <a:ext cy="6927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5" id="25"/>
          <p:cNvSpPr txBox="1"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i="0" sz="2400" b="1">
                <a:solidFill>
                  <a:schemeClr val="lt1"/>
                </a:solidFill>
              </a:defRPr>
            </a:lvl1pPr>
            <a:lvl2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i="0" sz="2400" b="1">
                <a:solidFill>
                  <a:schemeClr val="lt1"/>
                </a:solidFill>
              </a:defRPr>
            </a:lvl2pPr>
            <a:lvl3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i="0" sz="2400" b="1">
                <a:solidFill>
                  <a:schemeClr val="lt1"/>
                </a:solidFill>
              </a:defRPr>
            </a:lvl3pPr>
            <a:lvl4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i="0" sz="2400" b="1">
                <a:solidFill>
                  <a:schemeClr val="lt1"/>
                </a:solidFill>
              </a:defRPr>
            </a:lvl4pPr>
            <a:lvl5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i="0" sz="2400" b="1">
                <a:solidFill>
                  <a:schemeClr val="lt1"/>
                </a:solidFill>
              </a:defRPr>
            </a:lvl5pPr>
            <a:lvl6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i="0" sz="2400" b="1">
                <a:solidFill>
                  <a:schemeClr val="lt1"/>
                </a:solidFill>
              </a:defRPr>
            </a:lvl6pPr>
            <a:lvl7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i="0" sz="2400" b="1">
                <a:solidFill>
                  <a:schemeClr val="lt1"/>
                </a:solidFill>
              </a:defRPr>
            </a:lvl7pPr>
            <a:lvl8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i="0" sz="2400" b="1">
                <a:solidFill>
                  <a:schemeClr val="lt1"/>
                </a:solidFill>
              </a:defRPr>
            </a:lvl8pPr>
            <a:lvl9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i="0" sz="2400" b="1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6" id="2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0.png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3.pn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pn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name="Shape 27" id="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8" id="28"/>
          <p:cNvSpPr txBox="1"/>
          <p:nvPr>
            <p:ph type="subTitle" idx="1"/>
          </p:nvPr>
        </p:nvSpPr>
        <p:spPr>
          <a:xfrm>
            <a:off y="4165140" x="775269"/>
            <a:ext cy="846600" cx="7659899"/>
          </a:xfrm>
          <a:prstGeom prst="rect">
            <a:avLst/>
          </a:prstGeom>
          <a:ln>
            <a:noFill/>
          </a:ln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 lang="en" sz="2200"/>
              <a:t>Briana Neuberger, Tyler Shelley, Billy Frey, Andy Vaccaro</a:t>
            </a:r>
          </a:p>
        </p:txBody>
      </p:sp>
      <p:sp>
        <p:nvSpPr>
          <p:cNvPr name="Shape 29" id="29"/>
          <p:cNvSpPr txBox="1"/>
          <p:nvPr>
            <p:ph type="ctrTitle"/>
          </p:nvPr>
        </p:nvSpPr>
        <p:spPr>
          <a:xfrm>
            <a:off y="1213520" x="484500"/>
            <a:ext cy="1531199" cx="81749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 sz="8500"/>
              <a:t>80/20 Hardware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3" id="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4" id="34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Why 80/20</a:t>
            </a:r>
          </a:p>
        </p:txBody>
      </p:sp>
      <p:sp>
        <p:nvSpPr>
          <p:cNvPr name="Shape 35" id="35"/>
          <p:cNvSpPr txBox="1"/>
          <p:nvPr>
            <p:ph type="body" idx="1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298450" marL="419100" rtl="0" lv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6388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</a:rPr>
              <a:t>No welding</a:t>
            </a:r>
          </a:p>
          <a:p>
            <a:pPr indent="-298450" marL="419100" rtl="0" lv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6388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</a:rPr>
              <a:t>No priming or painting</a:t>
            </a:r>
          </a:p>
          <a:p>
            <a:pPr indent="-298450" marL="419100" rtl="0" lv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6388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</a:rPr>
              <a:t>Lightweight</a:t>
            </a:r>
          </a:p>
          <a:p>
            <a:pPr indent="-298450" marL="419100" rtl="0" lv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6388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</a:rPr>
              <a:t>Uses standard fractional measurement</a:t>
            </a:r>
          </a:p>
          <a:p>
            <a:pPr indent="-298450" marL="419100" rtl="0" lv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6388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</a:rPr>
              <a:t>Only simple tools required for assembly</a:t>
            </a:r>
          </a:p>
          <a:p>
            <a:pPr indent="-298450" marL="419100" rtl="0" lv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6388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</a:rPr>
              <a:t>Easily changable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9" id="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0" id="40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T-Slotted Framing</a:t>
            </a:r>
          </a:p>
        </p:txBody>
      </p:sp>
      <p:sp>
        <p:nvSpPr>
          <p:cNvPr name="Shape 41" id="41"/>
          <p:cNvSpPr txBox="1"/>
          <p:nvPr>
            <p:ph type="body" idx="1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 </a:t>
            </a:r>
          </a:p>
        </p:txBody>
      </p:sp>
      <p:sp>
        <p:nvSpPr>
          <p:cNvPr name="Shape 42" id="42"/>
          <p:cNvSpPr/>
          <p:nvPr/>
        </p:nvSpPr>
        <p:spPr>
          <a:xfrm>
            <a:off y="1849082" x="1016837"/>
            <a:ext cy="4816940" cx="711032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6" id="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7" id="47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2 Camera Prototype</a:t>
            </a:r>
          </a:p>
        </p:txBody>
      </p:sp>
      <p:sp>
        <p:nvSpPr>
          <p:cNvPr name="Shape 48" id="48"/>
          <p:cNvSpPr txBox="1"/>
          <p:nvPr>
            <p:ph type="body" idx="1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 </a:t>
            </a:r>
          </a:p>
        </p:txBody>
      </p:sp>
      <p:sp>
        <p:nvSpPr>
          <p:cNvPr name="Shape 49" id="49"/>
          <p:cNvSpPr/>
          <p:nvPr/>
        </p:nvSpPr>
        <p:spPr>
          <a:xfrm>
            <a:off y="1845476" x="1229421"/>
            <a:ext cy="4976552" cx="668515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3" id="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4" id="54"/>
          <p:cNvSpPr txBox="1"/>
          <p:nvPr>
            <p:ph type="title"/>
          </p:nvPr>
        </p:nvSpPr>
        <p:spPr>
          <a:xfrm>
            <a:off y="288662" x="457200"/>
            <a:ext cy="15221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4 Camera Prototype</a:t>
            </a:r>
          </a:p>
        </p:txBody>
      </p:sp>
      <p:sp>
        <p:nvSpPr>
          <p:cNvPr name="Shape 55" id="55"/>
          <p:cNvSpPr txBox="1"/>
          <p:nvPr>
            <p:ph type="body" idx="1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 </a:t>
            </a:r>
          </a:p>
        </p:txBody>
      </p:sp>
      <p:sp>
        <p:nvSpPr>
          <p:cNvPr name="Shape 56" id="56"/>
          <p:cNvSpPr/>
          <p:nvPr/>
        </p:nvSpPr>
        <p:spPr>
          <a:xfrm>
            <a:off y="1836221" x="1196424"/>
            <a:ext cy="4994920" cx="67511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60" id="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1" id="61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/>
        </p:txBody>
      </p:sp>
      <p:sp>
        <p:nvSpPr>
          <p:cNvPr name="Shape 62" id="62"/>
          <p:cNvSpPr txBox="1"/>
          <p:nvPr>
            <p:ph type="body" idx="1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63" id="63"/>
          <p:cNvSpPr/>
          <p:nvPr/>
        </p:nvSpPr>
        <p:spPr>
          <a:xfrm>
            <a:off y="204163" x="4301"/>
            <a:ext cy="6450424" cx="913656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